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43891200" cy="32918400"/>
  <p:notesSz cx="6858000" cy="9144000"/>
  <p:embeddedFontLst>
    <p:embeddedFont>
      <p:font typeface="Antonio" panose="020B0604020202020204" charset="0"/>
      <p:regular r:id="rId5"/>
      <p:bold r:id="rId6"/>
    </p:embeddedFont>
    <p:embeddedFont>
      <p:font typeface="Inter" panose="020B0604020202020204" charset="0"/>
      <p:regular r:id="rId7"/>
      <p:bold r:id="rId8"/>
      <p:italic r:id="rId9"/>
      <p:boldItalic r:id="rId1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0368">
          <p15:clr>
            <a:srgbClr val="747775"/>
          </p15:clr>
        </p15:guide>
        <p15:guide id="2" pos="13824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3" d="100"/>
          <a:sy n="33" d="100"/>
        </p:scale>
        <p:origin x="24" y="24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font" Target="fonts/font3.fntdata"/><Relationship Id="rId12" Type="http://schemas.openxmlformats.org/officeDocument/2006/relationships/viewProps" Target="viewProps.xml"/><Relationship Id="rId17" Type="http://schemas.openxmlformats.org/officeDocument/2006/relationships/customXml" Target="../customXml/item3.xml"/><Relationship Id="rId2" Type="http://schemas.openxmlformats.org/officeDocument/2006/relationships/slideMaster" Target="slideMasters/slideMaster2.xml"/><Relationship Id="rId16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presProps" Target="presProps.xml"/><Relationship Id="rId5" Type="http://schemas.openxmlformats.org/officeDocument/2006/relationships/font" Target="fonts/font1.fntdata"/><Relationship Id="rId15" Type="http://schemas.openxmlformats.org/officeDocument/2006/relationships/customXml" Target="../customXml/item1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15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f405552e5b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g3f405552e5b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Notes: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/>
              <a:t>In Powerpoint, click View &gt; Guides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/>
              <a:t>Keep text within gutter guides.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/>
              <a:t>Author list: Don’t split names onto two lines (e.g., “Jimmy [break] Smith”). If that happens, use a new line, unless you need the space. </a:t>
            </a:r>
            <a:r>
              <a:rPr lang="en" b="1"/>
              <a:t>Bold the first names of anybody who’s presenting</a:t>
            </a:r>
            <a:r>
              <a:rPr lang="en"/>
              <a:t> in person.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/>
              <a:t>Intro/methods/result: </a:t>
            </a:r>
            <a:r>
              <a:rPr lang="en" b="1"/>
              <a:t>Do not drop below font size 28</a:t>
            </a:r>
            <a:r>
              <a:rPr lang="en"/>
              <a:t>, but if you have extra space, jack up the font size until the space is full.</a:t>
            </a:r>
            <a:endParaRPr/>
          </a:p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"/>
              <a:t>Do not use color in the sidebars except in graphs/figures. It’ll pull attention from the center and slow interpretation for passersby.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28" name="Google Shape;128;g3f405552e5b_0_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496200" y="4765280"/>
            <a:ext cx="40899000" cy="13136400"/>
          </a:xfrm>
          <a:prstGeom prst="rect">
            <a:avLst/>
          </a:prstGeom>
        </p:spPr>
        <p:txBody>
          <a:bodyPr spcFirstLastPara="1" wrap="square" lIns="414450" tIns="414450" rIns="414450" bIns="4144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3573"/>
              <a:buNone/>
              <a:defRPr sz="23573"/>
            </a:lvl1pPr>
            <a:lvl2pPr lvl="1" algn="ctr">
              <a:spcBef>
                <a:spcPts val="0"/>
              </a:spcBef>
              <a:spcAft>
                <a:spcPts val="0"/>
              </a:spcAft>
              <a:buSzPts val="23573"/>
              <a:buNone/>
              <a:defRPr sz="23573"/>
            </a:lvl2pPr>
            <a:lvl3pPr lvl="2" algn="ctr">
              <a:spcBef>
                <a:spcPts val="0"/>
              </a:spcBef>
              <a:spcAft>
                <a:spcPts val="0"/>
              </a:spcAft>
              <a:buSzPts val="23573"/>
              <a:buNone/>
              <a:defRPr sz="23573"/>
            </a:lvl3pPr>
            <a:lvl4pPr lvl="3" algn="ctr">
              <a:spcBef>
                <a:spcPts val="0"/>
              </a:spcBef>
              <a:spcAft>
                <a:spcPts val="0"/>
              </a:spcAft>
              <a:buSzPts val="23573"/>
              <a:buNone/>
              <a:defRPr sz="23573"/>
            </a:lvl4pPr>
            <a:lvl5pPr lvl="4" algn="ctr">
              <a:spcBef>
                <a:spcPts val="0"/>
              </a:spcBef>
              <a:spcAft>
                <a:spcPts val="0"/>
              </a:spcAft>
              <a:buSzPts val="23573"/>
              <a:buNone/>
              <a:defRPr sz="23573"/>
            </a:lvl5pPr>
            <a:lvl6pPr lvl="5" algn="ctr">
              <a:spcBef>
                <a:spcPts val="0"/>
              </a:spcBef>
              <a:spcAft>
                <a:spcPts val="0"/>
              </a:spcAft>
              <a:buSzPts val="23573"/>
              <a:buNone/>
              <a:defRPr sz="23573"/>
            </a:lvl6pPr>
            <a:lvl7pPr lvl="6" algn="ctr">
              <a:spcBef>
                <a:spcPts val="0"/>
              </a:spcBef>
              <a:spcAft>
                <a:spcPts val="0"/>
              </a:spcAft>
              <a:buSzPts val="23573"/>
              <a:buNone/>
              <a:defRPr sz="23573"/>
            </a:lvl7pPr>
            <a:lvl8pPr lvl="7" algn="ctr">
              <a:spcBef>
                <a:spcPts val="0"/>
              </a:spcBef>
              <a:spcAft>
                <a:spcPts val="0"/>
              </a:spcAft>
              <a:buSzPts val="23573"/>
              <a:buNone/>
              <a:defRPr sz="23573"/>
            </a:lvl8pPr>
            <a:lvl9pPr lvl="8" algn="ctr">
              <a:spcBef>
                <a:spcPts val="0"/>
              </a:spcBef>
              <a:spcAft>
                <a:spcPts val="0"/>
              </a:spcAft>
              <a:buSzPts val="23573"/>
              <a:buNone/>
              <a:defRPr sz="23573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496160" y="18138400"/>
            <a:ext cx="40899000" cy="5074800"/>
          </a:xfrm>
          <a:prstGeom prst="rect">
            <a:avLst/>
          </a:prstGeom>
        </p:spPr>
        <p:txBody>
          <a:bodyPr spcFirstLastPara="1" wrap="square" lIns="414450" tIns="414450" rIns="414450" bIns="4144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496160" y="13765440"/>
            <a:ext cx="40899000" cy="5388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320"/>
              <a:buNone/>
              <a:defRPr sz="16320"/>
            </a:lvl1pPr>
            <a:lvl2pPr lvl="1" algn="ctr">
              <a:spcBef>
                <a:spcPts val="0"/>
              </a:spcBef>
              <a:spcAft>
                <a:spcPts val="0"/>
              </a:spcAft>
              <a:buSzPts val="16320"/>
              <a:buNone/>
              <a:defRPr sz="16320"/>
            </a:lvl2pPr>
            <a:lvl3pPr lvl="2" algn="ctr">
              <a:spcBef>
                <a:spcPts val="0"/>
              </a:spcBef>
              <a:spcAft>
                <a:spcPts val="0"/>
              </a:spcAft>
              <a:buSzPts val="16320"/>
              <a:buNone/>
              <a:defRPr sz="16320"/>
            </a:lvl3pPr>
            <a:lvl4pPr lvl="3" algn="ctr">
              <a:spcBef>
                <a:spcPts val="0"/>
              </a:spcBef>
              <a:spcAft>
                <a:spcPts val="0"/>
              </a:spcAft>
              <a:buSzPts val="16320"/>
              <a:buNone/>
              <a:defRPr sz="16320"/>
            </a:lvl4pPr>
            <a:lvl5pPr lvl="4" algn="ctr">
              <a:spcBef>
                <a:spcPts val="0"/>
              </a:spcBef>
              <a:spcAft>
                <a:spcPts val="0"/>
              </a:spcAft>
              <a:buSzPts val="16320"/>
              <a:buNone/>
              <a:defRPr sz="16320"/>
            </a:lvl5pPr>
            <a:lvl6pPr lvl="5" algn="ctr">
              <a:spcBef>
                <a:spcPts val="0"/>
              </a:spcBef>
              <a:spcAft>
                <a:spcPts val="0"/>
              </a:spcAft>
              <a:buSzPts val="16320"/>
              <a:buNone/>
              <a:defRPr sz="16320"/>
            </a:lvl6pPr>
            <a:lvl7pPr lvl="6" algn="ctr">
              <a:spcBef>
                <a:spcPts val="0"/>
              </a:spcBef>
              <a:spcAft>
                <a:spcPts val="0"/>
              </a:spcAft>
              <a:buSzPts val="16320"/>
              <a:buNone/>
              <a:defRPr sz="16320"/>
            </a:lvl7pPr>
            <a:lvl8pPr lvl="7" algn="ctr">
              <a:spcBef>
                <a:spcPts val="0"/>
              </a:spcBef>
              <a:spcAft>
                <a:spcPts val="0"/>
              </a:spcAft>
              <a:buSzPts val="16320"/>
              <a:buNone/>
              <a:defRPr sz="16320"/>
            </a:lvl8pPr>
            <a:lvl9pPr lvl="8" algn="ctr">
              <a:spcBef>
                <a:spcPts val="0"/>
              </a:spcBef>
              <a:spcAft>
                <a:spcPts val="0"/>
              </a:spcAft>
              <a:buSzPts val="16320"/>
              <a:buNone/>
              <a:defRPr sz="1632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4800"/>
          </a:xfrm>
          <a:prstGeom prst="rect">
            <a:avLst/>
          </a:prstGeom>
        </p:spPr>
        <p:txBody>
          <a:bodyPr spcFirstLastPara="1" wrap="square" lIns="414450" tIns="414450" rIns="414450" bIns="4144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1pPr>
            <a:lvl2pPr lvl="1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2pPr>
            <a:lvl3pPr lvl="2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3pPr>
            <a:lvl4pPr lvl="3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4pPr>
            <a:lvl5pPr lvl="4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5pPr>
            <a:lvl6pPr lvl="5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6pPr>
            <a:lvl7pPr lvl="6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7pPr>
            <a:lvl8pPr lvl="7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8pPr>
            <a:lvl9pPr lvl="8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40899000" cy="21864000"/>
          </a:xfrm>
          <a:prstGeom prst="rect">
            <a:avLst/>
          </a:prstGeom>
        </p:spPr>
        <p:txBody>
          <a:bodyPr spcFirstLastPara="1" wrap="square" lIns="414450" tIns="414450" rIns="414450" bIns="414450" anchor="t" anchorCtr="0">
            <a:normAutofit/>
          </a:bodyPr>
          <a:lstStyle>
            <a:lvl1pPr marL="457200" lvl="0" indent="-746760">
              <a:spcBef>
                <a:spcPts val="0"/>
              </a:spcBef>
              <a:spcAft>
                <a:spcPts val="0"/>
              </a:spcAft>
              <a:buSzPts val="8160"/>
              <a:buChar char="●"/>
              <a:defRPr sz="8160"/>
            </a:lvl1pPr>
            <a:lvl2pPr marL="914400" lvl="1" indent="-631614">
              <a:spcBef>
                <a:spcPts val="0"/>
              </a:spcBef>
              <a:spcAft>
                <a:spcPts val="0"/>
              </a:spcAft>
              <a:buSzPts val="6347"/>
              <a:buChar char="○"/>
              <a:defRPr sz="6347"/>
            </a:lvl2pPr>
            <a:lvl3pPr marL="1371600" lvl="2" indent="-631614">
              <a:spcBef>
                <a:spcPts val="0"/>
              </a:spcBef>
              <a:spcAft>
                <a:spcPts val="0"/>
              </a:spcAft>
              <a:buSzPts val="6347"/>
              <a:buChar char="■"/>
              <a:defRPr sz="6347"/>
            </a:lvl3pPr>
            <a:lvl4pPr marL="1828800" lvl="3" indent="-631614">
              <a:spcBef>
                <a:spcPts val="0"/>
              </a:spcBef>
              <a:spcAft>
                <a:spcPts val="0"/>
              </a:spcAft>
              <a:buSzPts val="6347"/>
              <a:buChar char="●"/>
              <a:defRPr sz="6347"/>
            </a:lvl4pPr>
            <a:lvl5pPr marL="2286000" lvl="4" indent="-631614">
              <a:spcBef>
                <a:spcPts val="0"/>
              </a:spcBef>
              <a:spcAft>
                <a:spcPts val="0"/>
              </a:spcAft>
              <a:buSzPts val="6347"/>
              <a:buChar char="○"/>
              <a:defRPr sz="6347"/>
            </a:lvl5pPr>
            <a:lvl6pPr marL="2743200" lvl="5" indent="-631614">
              <a:spcBef>
                <a:spcPts val="0"/>
              </a:spcBef>
              <a:spcAft>
                <a:spcPts val="0"/>
              </a:spcAft>
              <a:buSzPts val="6347"/>
              <a:buChar char="■"/>
              <a:defRPr sz="6347"/>
            </a:lvl6pPr>
            <a:lvl7pPr marL="3200400" lvl="6" indent="-631614">
              <a:spcBef>
                <a:spcPts val="0"/>
              </a:spcBef>
              <a:spcAft>
                <a:spcPts val="0"/>
              </a:spcAft>
              <a:buSzPts val="6347"/>
              <a:buChar char="●"/>
              <a:defRPr sz="6347"/>
            </a:lvl7pPr>
            <a:lvl8pPr marL="3657600" lvl="7" indent="-631614">
              <a:spcBef>
                <a:spcPts val="0"/>
              </a:spcBef>
              <a:spcAft>
                <a:spcPts val="0"/>
              </a:spcAft>
              <a:buSzPts val="6347"/>
              <a:buChar char="○"/>
              <a:defRPr sz="6347"/>
            </a:lvl8pPr>
            <a:lvl9pPr marL="4114800" lvl="8" indent="-631613">
              <a:spcBef>
                <a:spcPts val="0"/>
              </a:spcBef>
              <a:spcAft>
                <a:spcPts val="0"/>
              </a:spcAft>
              <a:buSzPts val="6347"/>
              <a:buChar char="■"/>
              <a:defRPr sz="6347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4800"/>
          </a:xfrm>
          <a:prstGeom prst="rect">
            <a:avLst/>
          </a:prstGeom>
        </p:spPr>
        <p:txBody>
          <a:bodyPr spcFirstLastPara="1" wrap="square" lIns="414450" tIns="414450" rIns="414450" bIns="4144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1pPr>
            <a:lvl2pPr lvl="1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2pPr>
            <a:lvl3pPr lvl="2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3pPr>
            <a:lvl4pPr lvl="3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4pPr>
            <a:lvl5pPr lvl="4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5pPr>
            <a:lvl6pPr lvl="5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6pPr>
            <a:lvl7pPr lvl="6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7pPr>
            <a:lvl8pPr lvl="7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8pPr>
            <a:lvl9pPr lvl="8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19199400" cy="21864000"/>
          </a:xfrm>
          <a:prstGeom prst="rect">
            <a:avLst/>
          </a:prstGeom>
        </p:spPr>
        <p:txBody>
          <a:bodyPr spcFirstLastPara="1" wrap="square" lIns="414450" tIns="414450" rIns="414450" bIns="414450" anchor="t" anchorCtr="0">
            <a:normAutofit/>
          </a:bodyPr>
          <a:lstStyle>
            <a:lvl1pPr marL="457200" lvl="0" indent="-631614">
              <a:spcBef>
                <a:spcPts val="0"/>
              </a:spcBef>
              <a:spcAft>
                <a:spcPts val="0"/>
              </a:spcAft>
              <a:buSzPts val="6347"/>
              <a:buChar char="●"/>
              <a:defRPr sz="6347"/>
            </a:lvl1pPr>
            <a:lvl2pPr marL="914400" lvl="1" indent="-574040">
              <a:spcBef>
                <a:spcPts val="0"/>
              </a:spcBef>
              <a:spcAft>
                <a:spcPts val="0"/>
              </a:spcAft>
              <a:buSzPts val="5440"/>
              <a:buChar char="○"/>
              <a:defRPr sz="5440"/>
            </a:lvl2pPr>
            <a:lvl3pPr marL="1371600" lvl="2" indent="-574040">
              <a:spcBef>
                <a:spcPts val="0"/>
              </a:spcBef>
              <a:spcAft>
                <a:spcPts val="0"/>
              </a:spcAft>
              <a:buSzPts val="5440"/>
              <a:buChar char="■"/>
              <a:defRPr sz="5440"/>
            </a:lvl3pPr>
            <a:lvl4pPr marL="1828800" lvl="3" indent="-574040">
              <a:spcBef>
                <a:spcPts val="0"/>
              </a:spcBef>
              <a:spcAft>
                <a:spcPts val="0"/>
              </a:spcAft>
              <a:buSzPts val="5440"/>
              <a:buChar char="●"/>
              <a:defRPr sz="5440"/>
            </a:lvl4pPr>
            <a:lvl5pPr marL="2286000" lvl="4" indent="-574040">
              <a:spcBef>
                <a:spcPts val="0"/>
              </a:spcBef>
              <a:spcAft>
                <a:spcPts val="0"/>
              </a:spcAft>
              <a:buSzPts val="5440"/>
              <a:buChar char="○"/>
              <a:defRPr sz="5440"/>
            </a:lvl5pPr>
            <a:lvl6pPr marL="2743200" lvl="5" indent="-574040">
              <a:spcBef>
                <a:spcPts val="0"/>
              </a:spcBef>
              <a:spcAft>
                <a:spcPts val="0"/>
              </a:spcAft>
              <a:buSzPts val="5440"/>
              <a:buChar char="■"/>
              <a:defRPr sz="5440"/>
            </a:lvl6pPr>
            <a:lvl7pPr marL="3200400" lvl="6" indent="-574040">
              <a:spcBef>
                <a:spcPts val="0"/>
              </a:spcBef>
              <a:spcAft>
                <a:spcPts val="0"/>
              </a:spcAft>
              <a:buSzPts val="5440"/>
              <a:buChar char="●"/>
              <a:defRPr sz="5440"/>
            </a:lvl7pPr>
            <a:lvl8pPr marL="3657600" lvl="7" indent="-574040">
              <a:spcBef>
                <a:spcPts val="0"/>
              </a:spcBef>
              <a:spcAft>
                <a:spcPts val="0"/>
              </a:spcAft>
              <a:buSzPts val="5440"/>
              <a:buChar char="○"/>
              <a:defRPr sz="5440"/>
            </a:lvl8pPr>
            <a:lvl9pPr marL="4114800" lvl="8" indent="-574040">
              <a:spcBef>
                <a:spcPts val="0"/>
              </a:spcBef>
              <a:spcAft>
                <a:spcPts val="0"/>
              </a:spcAft>
              <a:buSzPts val="5440"/>
              <a:buChar char="■"/>
              <a:defRPr sz="544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23195520" y="7375840"/>
            <a:ext cx="19199400" cy="21864000"/>
          </a:xfrm>
          <a:prstGeom prst="rect">
            <a:avLst/>
          </a:prstGeom>
        </p:spPr>
        <p:txBody>
          <a:bodyPr spcFirstLastPara="1" wrap="square" lIns="414450" tIns="414450" rIns="414450" bIns="414450" anchor="t" anchorCtr="0">
            <a:normAutofit/>
          </a:bodyPr>
          <a:lstStyle>
            <a:lvl1pPr marL="457200" lvl="0" indent="-631614">
              <a:spcBef>
                <a:spcPts val="0"/>
              </a:spcBef>
              <a:spcAft>
                <a:spcPts val="0"/>
              </a:spcAft>
              <a:buSzPts val="6347"/>
              <a:buChar char="●"/>
              <a:defRPr sz="6347"/>
            </a:lvl1pPr>
            <a:lvl2pPr marL="914400" lvl="1" indent="-574040">
              <a:spcBef>
                <a:spcPts val="0"/>
              </a:spcBef>
              <a:spcAft>
                <a:spcPts val="0"/>
              </a:spcAft>
              <a:buSzPts val="5440"/>
              <a:buChar char="○"/>
              <a:defRPr sz="5440"/>
            </a:lvl2pPr>
            <a:lvl3pPr marL="1371600" lvl="2" indent="-574040">
              <a:spcBef>
                <a:spcPts val="0"/>
              </a:spcBef>
              <a:spcAft>
                <a:spcPts val="0"/>
              </a:spcAft>
              <a:buSzPts val="5440"/>
              <a:buChar char="■"/>
              <a:defRPr sz="5440"/>
            </a:lvl3pPr>
            <a:lvl4pPr marL="1828800" lvl="3" indent="-574040">
              <a:spcBef>
                <a:spcPts val="0"/>
              </a:spcBef>
              <a:spcAft>
                <a:spcPts val="0"/>
              </a:spcAft>
              <a:buSzPts val="5440"/>
              <a:buChar char="●"/>
              <a:defRPr sz="5440"/>
            </a:lvl4pPr>
            <a:lvl5pPr marL="2286000" lvl="4" indent="-574040">
              <a:spcBef>
                <a:spcPts val="0"/>
              </a:spcBef>
              <a:spcAft>
                <a:spcPts val="0"/>
              </a:spcAft>
              <a:buSzPts val="5440"/>
              <a:buChar char="○"/>
              <a:defRPr sz="5440"/>
            </a:lvl5pPr>
            <a:lvl6pPr marL="2743200" lvl="5" indent="-574040">
              <a:spcBef>
                <a:spcPts val="0"/>
              </a:spcBef>
              <a:spcAft>
                <a:spcPts val="0"/>
              </a:spcAft>
              <a:buSzPts val="5440"/>
              <a:buChar char="■"/>
              <a:defRPr sz="5440"/>
            </a:lvl6pPr>
            <a:lvl7pPr marL="3200400" lvl="6" indent="-574040">
              <a:spcBef>
                <a:spcPts val="0"/>
              </a:spcBef>
              <a:spcAft>
                <a:spcPts val="0"/>
              </a:spcAft>
              <a:buSzPts val="5440"/>
              <a:buChar char="●"/>
              <a:defRPr sz="5440"/>
            </a:lvl7pPr>
            <a:lvl8pPr marL="3657600" lvl="7" indent="-574040">
              <a:spcBef>
                <a:spcPts val="0"/>
              </a:spcBef>
              <a:spcAft>
                <a:spcPts val="0"/>
              </a:spcAft>
              <a:buSzPts val="5440"/>
              <a:buChar char="○"/>
              <a:defRPr sz="5440"/>
            </a:lvl8pPr>
            <a:lvl9pPr marL="4114800" lvl="8" indent="-574040">
              <a:spcBef>
                <a:spcPts val="0"/>
              </a:spcBef>
              <a:spcAft>
                <a:spcPts val="0"/>
              </a:spcAft>
              <a:buSzPts val="5440"/>
              <a:buChar char="■"/>
              <a:defRPr sz="544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4800"/>
          </a:xfrm>
          <a:prstGeom prst="rect">
            <a:avLst/>
          </a:prstGeom>
        </p:spPr>
        <p:txBody>
          <a:bodyPr spcFirstLastPara="1" wrap="square" lIns="414450" tIns="414450" rIns="414450" bIns="4144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1pPr>
            <a:lvl2pPr lvl="1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2pPr>
            <a:lvl3pPr lvl="2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3pPr>
            <a:lvl4pPr lvl="3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4pPr>
            <a:lvl5pPr lvl="4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5pPr>
            <a:lvl6pPr lvl="5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6pPr>
            <a:lvl7pPr lvl="6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7pPr>
            <a:lvl8pPr lvl="7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8pPr>
            <a:lvl9pPr lvl="8">
              <a:spcBef>
                <a:spcPts val="0"/>
              </a:spcBef>
              <a:spcAft>
                <a:spcPts val="0"/>
              </a:spcAft>
              <a:buSzPts val="12693"/>
              <a:buNone/>
              <a:defRPr sz="12693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1496160" y="3555840"/>
            <a:ext cx="13478400" cy="4837200"/>
          </a:xfrm>
          <a:prstGeom prst="rect">
            <a:avLst/>
          </a:prstGeom>
        </p:spPr>
        <p:txBody>
          <a:bodyPr spcFirstLastPara="1" wrap="square" lIns="414450" tIns="414450" rIns="414450" bIns="414450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880"/>
              <a:buNone/>
              <a:defRPr sz="10880"/>
            </a:lvl1pPr>
            <a:lvl2pPr lvl="1">
              <a:spcBef>
                <a:spcPts val="0"/>
              </a:spcBef>
              <a:spcAft>
                <a:spcPts val="0"/>
              </a:spcAft>
              <a:buSzPts val="10880"/>
              <a:buNone/>
              <a:defRPr sz="10880"/>
            </a:lvl2pPr>
            <a:lvl3pPr lvl="2">
              <a:spcBef>
                <a:spcPts val="0"/>
              </a:spcBef>
              <a:spcAft>
                <a:spcPts val="0"/>
              </a:spcAft>
              <a:buSzPts val="10880"/>
              <a:buNone/>
              <a:defRPr sz="10880"/>
            </a:lvl3pPr>
            <a:lvl4pPr lvl="3">
              <a:spcBef>
                <a:spcPts val="0"/>
              </a:spcBef>
              <a:spcAft>
                <a:spcPts val="0"/>
              </a:spcAft>
              <a:buSzPts val="10880"/>
              <a:buNone/>
              <a:defRPr sz="10880"/>
            </a:lvl4pPr>
            <a:lvl5pPr lvl="4">
              <a:spcBef>
                <a:spcPts val="0"/>
              </a:spcBef>
              <a:spcAft>
                <a:spcPts val="0"/>
              </a:spcAft>
              <a:buSzPts val="10880"/>
              <a:buNone/>
              <a:defRPr sz="10880"/>
            </a:lvl5pPr>
            <a:lvl6pPr lvl="5">
              <a:spcBef>
                <a:spcPts val="0"/>
              </a:spcBef>
              <a:spcAft>
                <a:spcPts val="0"/>
              </a:spcAft>
              <a:buSzPts val="10880"/>
              <a:buNone/>
              <a:defRPr sz="10880"/>
            </a:lvl6pPr>
            <a:lvl7pPr lvl="6">
              <a:spcBef>
                <a:spcPts val="0"/>
              </a:spcBef>
              <a:spcAft>
                <a:spcPts val="0"/>
              </a:spcAft>
              <a:buSzPts val="10880"/>
              <a:buNone/>
              <a:defRPr sz="10880"/>
            </a:lvl7pPr>
            <a:lvl8pPr lvl="7">
              <a:spcBef>
                <a:spcPts val="0"/>
              </a:spcBef>
              <a:spcAft>
                <a:spcPts val="0"/>
              </a:spcAft>
              <a:buSzPts val="10880"/>
              <a:buNone/>
              <a:defRPr sz="10880"/>
            </a:lvl8pPr>
            <a:lvl9pPr lvl="8">
              <a:spcBef>
                <a:spcPts val="0"/>
              </a:spcBef>
              <a:spcAft>
                <a:spcPts val="0"/>
              </a:spcAft>
              <a:buSzPts val="10880"/>
              <a:buNone/>
              <a:defRPr sz="1088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1496160" y="8893440"/>
            <a:ext cx="13478400" cy="20348400"/>
          </a:xfrm>
          <a:prstGeom prst="rect">
            <a:avLst/>
          </a:prstGeom>
        </p:spPr>
        <p:txBody>
          <a:bodyPr spcFirstLastPara="1" wrap="square" lIns="414450" tIns="414450" rIns="414450" bIns="414450" anchor="t" anchorCtr="0">
            <a:normAutofit/>
          </a:bodyPr>
          <a:lstStyle>
            <a:lvl1pPr marL="457200" lvl="0" indent="-574040">
              <a:spcBef>
                <a:spcPts val="0"/>
              </a:spcBef>
              <a:spcAft>
                <a:spcPts val="0"/>
              </a:spcAft>
              <a:buSzPts val="5440"/>
              <a:buChar char="●"/>
              <a:defRPr sz="5440"/>
            </a:lvl1pPr>
            <a:lvl2pPr marL="914400" lvl="1" indent="-574040">
              <a:spcBef>
                <a:spcPts val="0"/>
              </a:spcBef>
              <a:spcAft>
                <a:spcPts val="0"/>
              </a:spcAft>
              <a:buSzPts val="5440"/>
              <a:buChar char="○"/>
              <a:defRPr sz="5440"/>
            </a:lvl2pPr>
            <a:lvl3pPr marL="1371600" lvl="2" indent="-574040">
              <a:spcBef>
                <a:spcPts val="0"/>
              </a:spcBef>
              <a:spcAft>
                <a:spcPts val="0"/>
              </a:spcAft>
              <a:buSzPts val="5440"/>
              <a:buChar char="■"/>
              <a:defRPr sz="5440"/>
            </a:lvl3pPr>
            <a:lvl4pPr marL="1828800" lvl="3" indent="-574040">
              <a:spcBef>
                <a:spcPts val="0"/>
              </a:spcBef>
              <a:spcAft>
                <a:spcPts val="0"/>
              </a:spcAft>
              <a:buSzPts val="5440"/>
              <a:buChar char="●"/>
              <a:defRPr sz="5440"/>
            </a:lvl4pPr>
            <a:lvl5pPr marL="2286000" lvl="4" indent="-574040">
              <a:spcBef>
                <a:spcPts val="0"/>
              </a:spcBef>
              <a:spcAft>
                <a:spcPts val="0"/>
              </a:spcAft>
              <a:buSzPts val="5440"/>
              <a:buChar char="○"/>
              <a:defRPr sz="5440"/>
            </a:lvl5pPr>
            <a:lvl6pPr marL="2743200" lvl="5" indent="-574040">
              <a:spcBef>
                <a:spcPts val="0"/>
              </a:spcBef>
              <a:spcAft>
                <a:spcPts val="0"/>
              </a:spcAft>
              <a:buSzPts val="5440"/>
              <a:buChar char="■"/>
              <a:defRPr sz="5440"/>
            </a:lvl6pPr>
            <a:lvl7pPr marL="3200400" lvl="6" indent="-574040">
              <a:spcBef>
                <a:spcPts val="0"/>
              </a:spcBef>
              <a:spcAft>
                <a:spcPts val="0"/>
              </a:spcAft>
              <a:buSzPts val="5440"/>
              <a:buChar char="●"/>
              <a:defRPr sz="5440"/>
            </a:lvl7pPr>
            <a:lvl8pPr marL="3657600" lvl="7" indent="-574040">
              <a:spcBef>
                <a:spcPts val="0"/>
              </a:spcBef>
              <a:spcAft>
                <a:spcPts val="0"/>
              </a:spcAft>
              <a:buSzPts val="5440"/>
              <a:buChar char="○"/>
              <a:defRPr sz="5440"/>
            </a:lvl8pPr>
            <a:lvl9pPr marL="4114800" lvl="8" indent="-574040">
              <a:spcBef>
                <a:spcPts val="0"/>
              </a:spcBef>
              <a:spcAft>
                <a:spcPts val="0"/>
              </a:spcAft>
              <a:buSzPts val="5440"/>
              <a:buChar char="■"/>
              <a:defRPr sz="544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2353200" y="2880960"/>
            <a:ext cx="30565500" cy="261804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1760"/>
              <a:buNone/>
              <a:defRPr sz="21760"/>
            </a:lvl1pPr>
            <a:lvl2pPr lvl="1">
              <a:spcBef>
                <a:spcPts val="0"/>
              </a:spcBef>
              <a:spcAft>
                <a:spcPts val="0"/>
              </a:spcAft>
              <a:buSzPts val="21760"/>
              <a:buNone/>
              <a:defRPr sz="21760"/>
            </a:lvl2pPr>
            <a:lvl3pPr lvl="2">
              <a:spcBef>
                <a:spcPts val="0"/>
              </a:spcBef>
              <a:spcAft>
                <a:spcPts val="0"/>
              </a:spcAft>
              <a:buSzPts val="21760"/>
              <a:buNone/>
              <a:defRPr sz="21760"/>
            </a:lvl3pPr>
            <a:lvl4pPr lvl="3">
              <a:spcBef>
                <a:spcPts val="0"/>
              </a:spcBef>
              <a:spcAft>
                <a:spcPts val="0"/>
              </a:spcAft>
              <a:buSzPts val="21760"/>
              <a:buNone/>
              <a:defRPr sz="21760"/>
            </a:lvl4pPr>
            <a:lvl5pPr lvl="4">
              <a:spcBef>
                <a:spcPts val="0"/>
              </a:spcBef>
              <a:spcAft>
                <a:spcPts val="0"/>
              </a:spcAft>
              <a:buSzPts val="21760"/>
              <a:buNone/>
              <a:defRPr sz="21760"/>
            </a:lvl5pPr>
            <a:lvl6pPr lvl="5">
              <a:spcBef>
                <a:spcPts val="0"/>
              </a:spcBef>
              <a:spcAft>
                <a:spcPts val="0"/>
              </a:spcAft>
              <a:buSzPts val="21760"/>
              <a:buNone/>
              <a:defRPr sz="21760"/>
            </a:lvl6pPr>
            <a:lvl7pPr lvl="6">
              <a:spcBef>
                <a:spcPts val="0"/>
              </a:spcBef>
              <a:spcAft>
                <a:spcPts val="0"/>
              </a:spcAft>
              <a:buSzPts val="21760"/>
              <a:buNone/>
              <a:defRPr sz="21760"/>
            </a:lvl7pPr>
            <a:lvl8pPr lvl="7">
              <a:spcBef>
                <a:spcPts val="0"/>
              </a:spcBef>
              <a:spcAft>
                <a:spcPts val="0"/>
              </a:spcAft>
              <a:buSzPts val="21760"/>
              <a:buNone/>
              <a:defRPr sz="21760"/>
            </a:lvl8pPr>
            <a:lvl9pPr lvl="8">
              <a:spcBef>
                <a:spcPts val="0"/>
              </a:spcBef>
              <a:spcAft>
                <a:spcPts val="0"/>
              </a:spcAft>
              <a:buSzPts val="21760"/>
              <a:buNone/>
              <a:defRPr sz="2176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21945600" y="-800"/>
            <a:ext cx="21945600" cy="329184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414450" tIns="414450" rIns="414450" bIns="414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1274400" y="7892320"/>
            <a:ext cx="19416900" cy="9486000"/>
          </a:xfrm>
          <a:prstGeom prst="rect">
            <a:avLst/>
          </a:prstGeom>
        </p:spPr>
        <p:txBody>
          <a:bodyPr spcFirstLastPara="1" wrap="square" lIns="414450" tIns="414450" rIns="414450" bIns="4144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9040"/>
              <a:buNone/>
              <a:defRPr sz="19040"/>
            </a:lvl1pPr>
            <a:lvl2pPr lvl="1" algn="ctr">
              <a:spcBef>
                <a:spcPts val="0"/>
              </a:spcBef>
              <a:spcAft>
                <a:spcPts val="0"/>
              </a:spcAft>
              <a:buSzPts val="19040"/>
              <a:buNone/>
              <a:defRPr sz="19040"/>
            </a:lvl2pPr>
            <a:lvl3pPr lvl="2" algn="ctr">
              <a:spcBef>
                <a:spcPts val="0"/>
              </a:spcBef>
              <a:spcAft>
                <a:spcPts val="0"/>
              </a:spcAft>
              <a:buSzPts val="19040"/>
              <a:buNone/>
              <a:defRPr sz="19040"/>
            </a:lvl3pPr>
            <a:lvl4pPr lvl="3" algn="ctr">
              <a:spcBef>
                <a:spcPts val="0"/>
              </a:spcBef>
              <a:spcAft>
                <a:spcPts val="0"/>
              </a:spcAft>
              <a:buSzPts val="19040"/>
              <a:buNone/>
              <a:defRPr sz="19040"/>
            </a:lvl4pPr>
            <a:lvl5pPr lvl="4" algn="ctr">
              <a:spcBef>
                <a:spcPts val="0"/>
              </a:spcBef>
              <a:spcAft>
                <a:spcPts val="0"/>
              </a:spcAft>
              <a:buSzPts val="19040"/>
              <a:buNone/>
              <a:defRPr sz="19040"/>
            </a:lvl5pPr>
            <a:lvl6pPr lvl="5" algn="ctr">
              <a:spcBef>
                <a:spcPts val="0"/>
              </a:spcBef>
              <a:spcAft>
                <a:spcPts val="0"/>
              </a:spcAft>
              <a:buSzPts val="19040"/>
              <a:buNone/>
              <a:defRPr sz="19040"/>
            </a:lvl6pPr>
            <a:lvl7pPr lvl="6" algn="ctr">
              <a:spcBef>
                <a:spcPts val="0"/>
              </a:spcBef>
              <a:spcAft>
                <a:spcPts val="0"/>
              </a:spcAft>
              <a:buSzPts val="19040"/>
              <a:buNone/>
              <a:defRPr sz="19040"/>
            </a:lvl7pPr>
            <a:lvl8pPr lvl="7" algn="ctr">
              <a:spcBef>
                <a:spcPts val="0"/>
              </a:spcBef>
              <a:spcAft>
                <a:spcPts val="0"/>
              </a:spcAft>
              <a:buSzPts val="19040"/>
              <a:buNone/>
              <a:defRPr sz="19040"/>
            </a:lvl8pPr>
            <a:lvl9pPr lvl="8" algn="ctr">
              <a:spcBef>
                <a:spcPts val="0"/>
              </a:spcBef>
              <a:spcAft>
                <a:spcPts val="0"/>
              </a:spcAft>
              <a:buSzPts val="19040"/>
              <a:buNone/>
              <a:defRPr sz="1904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1274400" y="17939680"/>
            <a:ext cx="19416900" cy="7904400"/>
          </a:xfrm>
          <a:prstGeom prst="rect">
            <a:avLst/>
          </a:prstGeom>
        </p:spPr>
        <p:txBody>
          <a:bodyPr spcFirstLastPara="1" wrap="square" lIns="414450" tIns="414450" rIns="414450" bIns="41445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20"/>
              <a:buNone/>
              <a:defRPr sz="952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20"/>
              <a:buNone/>
              <a:defRPr sz="952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20"/>
              <a:buNone/>
              <a:defRPr sz="952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20"/>
              <a:buNone/>
              <a:defRPr sz="952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20"/>
              <a:buNone/>
              <a:defRPr sz="952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20"/>
              <a:buNone/>
              <a:defRPr sz="952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20"/>
              <a:buNone/>
              <a:defRPr sz="952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20"/>
              <a:buNone/>
              <a:defRPr sz="952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520"/>
              <a:buNone/>
              <a:defRPr sz="952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23709600" y="4634080"/>
            <a:ext cx="18417600" cy="236508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marL="457200" lvl="0" indent="-746760">
              <a:spcBef>
                <a:spcPts val="0"/>
              </a:spcBef>
              <a:spcAft>
                <a:spcPts val="0"/>
              </a:spcAft>
              <a:buSzPts val="8160"/>
              <a:buChar char="●"/>
              <a:defRPr sz="8160"/>
            </a:lvl1pPr>
            <a:lvl2pPr marL="914400" lvl="1" indent="-631614">
              <a:spcBef>
                <a:spcPts val="0"/>
              </a:spcBef>
              <a:spcAft>
                <a:spcPts val="0"/>
              </a:spcAft>
              <a:buSzPts val="6347"/>
              <a:buChar char="○"/>
              <a:defRPr sz="6347"/>
            </a:lvl2pPr>
            <a:lvl3pPr marL="1371600" lvl="2" indent="-631614">
              <a:spcBef>
                <a:spcPts val="0"/>
              </a:spcBef>
              <a:spcAft>
                <a:spcPts val="0"/>
              </a:spcAft>
              <a:buSzPts val="6347"/>
              <a:buChar char="■"/>
              <a:defRPr sz="6347"/>
            </a:lvl3pPr>
            <a:lvl4pPr marL="1828800" lvl="3" indent="-631614">
              <a:spcBef>
                <a:spcPts val="0"/>
              </a:spcBef>
              <a:spcAft>
                <a:spcPts val="0"/>
              </a:spcAft>
              <a:buSzPts val="6347"/>
              <a:buChar char="●"/>
              <a:defRPr sz="6347"/>
            </a:lvl4pPr>
            <a:lvl5pPr marL="2286000" lvl="4" indent="-631614">
              <a:spcBef>
                <a:spcPts val="0"/>
              </a:spcBef>
              <a:spcAft>
                <a:spcPts val="0"/>
              </a:spcAft>
              <a:buSzPts val="6347"/>
              <a:buChar char="○"/>
              <a:defRPr sz="6347"/>
            </a:lvl5pPr>
            <a:lvl6pPr marL="2743200" lvl="5" indent="-631614">
              <a:spcBef>
                <a:spcPts val="0"/>
              </a:spcBef>
              <a:spcAft>
                <a:spcPts val="0"/>
              </a:spcAft>
              <a:buSzPts val="6347"/>
              <a:buChar char="■"/>
              <a:defRPr sz="6347"/>
            </a:lvl6pPr>
            <a:lvl7pPr marL="3200400" lvl="6" indent="-631614">
              <a:spcBef>
                <a:spcPts val="0"/>
              </a:spcBef>
              <a:spcAft>
                <a:spcPts val="0"/>
              </a:spcAft>
              <a:buSzPts val="6347"/>
              <a:buChar char="●"/>
              <a:defRPr sz="6347"/>
            </a:lvl7pPr>
            <a:lvl8pPr marL="3657600" lvl="7" indent="-631614">
              <a:spcBef>
                <a:spcPts val="0"/>
              </a:spcBef>
              <a:spcAft>
                <a:spcPts val="0"/>
              </a:spcAft>
              <a:buSzPts val="6347"/>
              <a:buChar char="○"/>
              <a:defRPr sz="6347"/>
            </a:lvl8pPr>
            <a:lvl9pPr marL="4114800" lvl="8" indent="-631613">
              <a:spcBef>
                <a:spcPts val="0"/>
              </a:spcBef>
              <a:spcAft>
                <a:spcPts val="0"/>
              </a:spcAft>
              <a:buSzPts val="6347"/>
              <a:buChar char="■"/>
              <a:defRPr sz="6347"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1496160" y="27075680"/>
            <a:ext cx="28794300" cy="38724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60"/>
              <a:buNone/>
              <a:defRPr sz="8160"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1496160" y="7079200"/>
            <a:ext cx="40899000" cy="12566400"/>
          </a:xfrm>
          <a:prstGeom prst="rect">
            <a:avLst/>
          </a:prstGeom>
        </p:spPr>
        <p:txBody>
          <a:bodyPr spcFirstLastPara="1" wrap="square" lIns="414450" tIns="414450" rIns="414450" bIns="414450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400"/>
              <a:buNone/>
              <a:defRPr sz="54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400"/>
              <a:buNone/>
              <a:defRPr sz="54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400"/>
              <a:buNone/>
              <a:defRPr sz="54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400"/>
              <a:buNone/>
              <a:defRPr sz="54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400"/>
              <a:buNone/>
              <a:defRPr sz="54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400"/>
              <a:buNone/>
              <a:defRPr sz="54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400"/>
              <a:buNone/>
              <a:defRPr sz="54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400"/>
              <a:buNone/>
              <a:defRPr sz="54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400"/>
              <a:buNone/>
              <a:defRPr sz="544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1496160" y="20174240"/>
            <a:ext cx="40899000" cy="8325600"/>
          </a:xfrm>
          <a:prstGeom prst="rect">
            <a:avLst/>
          </a:prstGeom>
        </p:spPr>
        <p:txBody>
          <a:bodyPr spcFirstLastPara="1" wrap="square" lIns="414450" tIns="414450" rIns="414450" bIns="414450" anchor="t" anchorCtr="0">
            <a:normAutofit/>
          </a:bodyPr>
          <a:lstStyle>
            <a:lvl1pPr marL="457200" lvl="0" indent="-746760" algn="ctr">
              <a:spcBef>
                <a:spcPts val="0"/>
              </a:spcBef>
              <a:spcAft>
                <a:spcPts val="0"/>
              </a:spcAft>
              <a:buSzPts val="8160"/>
              <a:buChar char="●"/>
              <a:defRPr sz="8160"/>
            </a:lvl1pPr>
            <a:lvl2pPr marL="914400" lvl="1" indent="-631614" algn="ctr">
              <a:spcBef>
                <a:spcPts val="0"/>
              </a:spcBef>
              <a:spcAft>
                <a:spcPts val="0"/>
              </a:spcAft>
              <a:buSzPts val="6347"/>
              <a:buChar char="○"/>
              <a:defRPr sz="6347"/>
            </a:lvl2pPr>
            <a:lvl3pPr marL="1371600" lvl="2" indent="-631614" algn="ctr">
              <a:spcBef>
                <a:spcPts val="0"/>
              </a:spcBef>
              <a:spcAft>
                <a:spcPts val="0"/>
              </a:spcAft>
              <a:buSzPts val="6347"/>
              <a:buChar char="■"/>
              <a:defRPr sz="6347"/>
            </a:lvl3pPr>
            <a:lvl4pPr marL="1828800" lvl="3" indent="-631614" algn="ctr">
              <a:spcBef>
                <a:spcPts val="0"/>
              </a:spcBef>
              <a:spcAft>
                <a:spcPts val="0"/>
              </a:spcAft>
              <a:buSzPts val="6347"/>
              <a:buChar char="●"/>
              <a:defRPr sz="6347"/>
            </a:lvl4pPr>
            <a:lvl5pPr marL="2286000" lvl="4" indent="-631614" algn="ctr">
              <a:spcBef>
                <a:spcPts val="0"/>
              </a:spcBef>
              <a:spcAft>
                <a:spcPts val="0"/>
              </a:spcAft>
              <a:buSzPts val="6347"/>
              <a:buChar char="○"/>
              <a:defRPr sz="6347"/>
            </a:lvl5pPr>
            <a:lvl6pPr marL="2743200" lvl="5" indent="-631614" algn="ctr">
              <a:spcBef>
                <a:spcPts val="0"/>
              </a:spcBef>
              <a:spcAft>
                <a:spcPts val="0"/>
              </a:spcAft>
              <a:buSzPts val="6347"/>
              <a:buChar char="■"/>
              <a:defRPr sz="6347"/>
            </a:lvl6pPr>
            <a:lvl7pPr marL="3200400" lvl="6" indent="-631614" algn="ctr">
              <a:spcBef>
                <a:spcPts val="0"/>
              </a:spcBef>
              <a:spcAft>
                <a:spcPts val="0"/>
              </a:spcAft>
              <a:buSzPts val="6347"/>
              <a:buChar char="●"/>
              <a:defRPr sz="6347"/>
            </a:lvl7pPr>
            <a:lvl8pPr marL="3657600" lvl="7" indent="-631614" algn="ctr">
              <a:spcBef>
                <a:spcPts val="0"/>
              </a:spcBef>
              <a:spcAft>
                <a:spcPts val="0"/>
              </a:spcAft>
              <a:buSzPts val="6347"/>
              <a:buChar char="○"/>
              <a:defRPr sz="6347"/>
            </a:lvl8pPr>
            <a:lvl9pPr marL="4114800" lvl="8" indent="-631613" algn="ctr">
              <a:spcBef>
                <a:spcPts val="0"/>
              </a:spcBef>
              <a:spcAft>
                <a:spcPts val="0"/>
              </a:spcAft>
              <a:buSzPts val="6347"/>
              <a:buChar char="■"/>
              <a:defRPr sz="6347"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>
              <a:buNone/>
              <a:defRPr sz="4533"/>
            </a:lvl1pPr>
            <a:lvl2pPr lvl="1">
              <a:buNone/>
              <a:defRPr sz="4533"/>
            </a:lvl2pPr>
            <a:lvl3pPr lvl="2">
              <a:buNone/>
              <a:defRPr sz="4533"/>
            </a:lvl3pPr>
            <a:lvl4pPr lvl="3">
              <a:buNone/>
              <a:defRPr sz="4533"/>
            </a:lvl4pPr>
            <a:lvl5pPr lvl="4">
              <a:buNone/>
              <a:defRPr sz="4533"/>
            </a:lvl5pPr>
            <a:lvl6pPr lvl="5">
              <a:buNone/>
              <a:defRPr sz="4533"/>
            </a:lvl6pPr>
            <a:lvl7pPr lvl="6">
              <a:buNone/>
              <a:defRPr sz="4533"/>
            </a:lvl7pPr>
            <a:lvl8pPr lvl="7">
              <a:buNone/>
              <a:defRPr sz="4533"/>
            </a:lvl8pPr>
            <a:lvl9pPr lvl="8">
              <a:buNone/>
              <a:defRPr sz="4533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4987"/>
            </a:lvl1pPr>
            <a:lvl2pPr marL="0" lvl="1" indent="0" algn="r">
              <a:spcBef>
                <a:spcPts val="0"/>
              </a:spcBef>
              <a:buNone/>
              <a:defRPr sz="4987"/>
            </a:lvl2pPr>
            <a:lvl3pPr marL="0" lvl="2" indent="0" algn="r">
              <a:spcBef>
                <a:spcPts val="0"/>
              </a:spcBef>
              <a:buNone/>
              <a:defRPr sz="4987"/>
            </a:lvl3pPr>
            <a:lvl4pPr marL="0" lvl="3" indent="0" algn="r">
              <a:spcBef>
                <a:spcPts val="0"/>
              </a:spcBef>
              <a:buNone/>
              <a:defRPr sz="4987"/>
            </a:lvl4pPr>
            <a:lvl5pPr marL="0" lvl="4" indent="0" algn="r">
              <a:spcBef>
                <a:spcPts val="0"/>
              </a:spcBef>
              <a:buNone/>
              <a:defRPr sz="4987"/>
            </a:lvl5pPr>
            <a:lvl6pPr marL="0" lvl="5" indent="0" algn="r">
              <a:spcBef>
                <a:spcPts val="0"/>
              </a:spcBef>
              <a:buNone/>
              <a:defRPr sz="4987"/>
            </a:lvl6pPr>
            <a:lvl7pPr marL="0" lvl="6" indent="0" algn="r">
              <a:spcBef>
                <a:spcPts val="0"/>
              </a:spcBef>
              <a:buNone/>
              <a:defRPr sz="4987"/>
            </a:lvl7pPr>
            <a:lvl8pPr marL="0" lvl="7" indent="0" algn="r">
              <a:spcBef>
                <a:spcPts val="0"/>
              </a:spcBef>
              <a:buNone/>
              <a:defRPr sz="4987"/>
            </a:lvl8pPr>
            <a:lvl9pPr marL="0" lvl="8" indent="0" algn="r">
              <a:spcBef>
                <a:spcPts val="0"/>
              </a:spcBef>
              <a:buNone/>
              <a:defRPr sz="498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ctrTitle"/>
          </p:nvPr>
        </p:nvSpPr>
        <p:spPr>
          <a:xfrm>
            <a:off x="3291840" y="5387342"/>
            <a:ext cx="37307400" cy="114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933"/>
              <a:buFont typeface="Inter"/>
              <a:buNone/>
              <a:defRPr sz="24933"/>
            </a:lvl1pPr>
            <a:lvl2pPr lvl="1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9973"/>
              <a:buNone/>
              <a:defRPr sz="9973"/>
            </a:lvl1pPr>
            <a:lvl2pPr lvl="1" algn="ctr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8160"/>
              <a:buNone/>
              <a:defRPr sz="8160"/>
            </a:lvl2pPr>
            <a:lvl3pPr lvl="2" algn="ctr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7707"/>
              <a:buNone/>
              <a:defRPr sz="7707"/>
            </a:lvl3pPr>
            <a:lvl4pPr lvl="3" algn="ctr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/>
            </a:lvl4pPr>
            <a:lvl5pPr lvl="4" algn="ctr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/>
            </a:lvl5pPr>
            <a:lvl6pPr lvl="5" algn="ctr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/>
            </a:lvl6pPr>
            <a:lvl7pPr lvl="6" algn="ctr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/>
            </a:lvl7pPr>
            <a:lvl8pPr lvl="7" algn="ctr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/>
            </a:lvl8pPr>
            <a:lvl9pPr lvl="8" algn="ctr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4987"/>
            </a:lvl1pPr>
            <a:lvl2pPr marL="0" lvl="1" indent="0" algn="r">
              <a:spcBef>
                <a:spcPts val="0"/>
              </a:spcBef>
              <a:buNone/>
              <a:defRPr sz="4987"/>
            </a:lvl2pPr>
            <a:lvl3pPr marL="0" lvl="2" indent="0" algn="r">
              <a:spcBef>
                <a:spcPts val="0"/>
              </a:spcBef>
              <a:buNone/>
              <a:defRPr sz="4987"/>
            </a:lvl3pPr>
            <a:lvl4pPr marL="0" lvl="3" indent="0" algn="r">
              <a:spcBef>
                <a:spcPts val="0"/>
              </a:spcBef>
              <a:buNone/>
              <a:defRPr sz="4987"/>
            </a:lvl4pPr>
            <a:lvl5pPr marL="0" lvl="4" indent="0" algn="r">
              <a:spcBef>
                <a:spcPts val="0"/>
              </a:spcBef>
              <a:buNone/>
              <a:defRPr sz="4987"/>
            </a:lvl5pPr>
            <a:lvl6pPr marL="0" lvl="5" indent="0" algn="r">
              <a:spcBef>
                <a:spcPts val="0"/>
              </a:spcBef>
              <a:buNone/>
              <a:defRPr sz="4987"/>
            </a:lvl6pPr>
            <a:lvl7pPr marL="0" lvl="6" indent="0" algn="r">
              <a:spcBef>
                <a:spcPts val="0"/>
              </a:spcBef>
              <a:buNone/>
              <a:defRPr sz="4987"/>
            </a:lvl7pPr>
            <a:lvl8pPr marL="0" lvl="7" indent="0" algn="r">
              <a:spcBef>
                <a:spcPts val="0"/>
              </a:spcBef>
              <a:buNone/>
              <a:defRPr sz="4987"/>
            </a:lvl8pPr>
            <a:lvl9pPr marL="0" lvl="8" indent="0" algn="r">
              <a:spcBef>
                <a:spcPts val="0"/>
              </a:spcBef>
              <a:buNone/>
              <a:defRPr sz="498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2994662" y="8206749"/>
            <a:ext cx="37856100" cy="1369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933"/>
              <a:buFont typeface="Inter"/>
              <a:buNone/>
              <a:defRPr sz="24933"/>
            </a:lvl1pPr>
            <a:lvl2pPr lvl="1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>
            <a:off x="2994662" y="22029429"/>
            <a:ext cx="37856100" cy="7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9973"/>
              <a:buNone/>
              <a:defRPr sz="9973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98999A"/>
              </a:buClr>
              <a:buSzPts val="8160"/>
              <a:buNone/>
              <a:defRPr sz="8160">
                <a:solidFill>
                  <a:srgbClr val="98999A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98999A"/>
              </a:buClr>
              <a:buSzPts val="7707"/>
              <a:buNone/>
              <a:defRPr sz="7707">
                <a:solidFill>
                  <a:srgbClr val="98999A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98999A"/>
              </a:buClr>
              <a:buSzPts val="6800"/>
              <a:buNone/>
              <a:defRPr sz="6800">
                <a:solidFill>
                  <a:srgbClr val="98999A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98999A"/>
              </a:buClr>
              <a:buSzPts val="6800"/>
              <a:buNone/>
              <a:defRPr sz="6800">
                <a:solidFill>
                  <a:srgbClr val="98999A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98999A"/>
              </a:buClr>
              <a:buSzPts val="6800"/>
              <a:buNone/>
              <a:defRPr sz="6800">
                <a:solidFill>
                  <a:srgbClr val="98999A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98999A"/>
              </a:buClr>
              <a:buSzPts val="6800"/>
              <a:buNone/>
              <a:defRPr sz="6800">
                <a:solidFill>
                  <a:srgbClr val="98999A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98999A"/>
              </a:buClr>
              <a:buSzPts val="6800"/>
              <a:buNone/>
              <a:defRPr sz="6800">
                <a:solidFill>
                  <a:srgbClr val="98999A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rgbClr val="98999A"/>
              </a:buClr>
              <a:buSzPts val="6800"/>
              <a:buNone/>
              <a:defRPr sz="6800">
                <a:solidFill>
                  <a:srgbClr val="98999A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4987"/>
            </a:lvl1pPr>
            <a:lvl2pPr marL="0" lvl="1" indent="0" algn="r">
              <a:spcBef>
                <a:spcPts val="0"/>
              </a:spcBef>
              <a:buNone/>
              <a:defRPr sz="4987"/>
            </a:lvl2pPr>
            <a:lvl3pPr marL="0" lvl="2" indent="0" algn="r">
              <a:spcBef>
                <a:spcPts val="0"/>
              </a:spcBef>
              <a:buNone/>
              <a:defRPr sz="4987"/>
            </a:lvl3pPr>
            <a:lvl4pPr marL="0" lvl="3" indent="0" algn="r">
              <a:spcBef>
                <a:spcPts val="0"/>
              </a:spcBef>
              <a:buNone/>
              <a:defRPr sz="4987"/>
            </a:lvl4pPr>
            <a:lvl5pPr marL="0" lvl="4" indent="0" algn="r">
              <a:spcBef>
                <a:spcPts val="0"/>
              </a:spcBef>
              <a:buNone/>
              <a:defRPr sz="4987"/>
            </a:lvl5pPr>
            <a:lvl6pPr marL="0" lvl="5" indent="0" algn="r">
              <a:spcBef>
                <a:spcPts val="0"/>
              </a:spcBef>
              <a:buNone/>
              <a:defRPr sz="4987"/>
            </a:lvl6pPr>
            <a:lvl7pPr marL="0" lvl="6" indent="0" algn="r">
              <a:spcBef>
                <a:spcPts val="0"/>
              </a:spcBef>
              <a:buNone/>
              <a:defRPr sz="4987"/>
            </a:lvl7pPr>
            <a:lvl8pPr marL="0" lvl="7" indent="0" algn="r">
              <a:spcBef>
                <a:spcPts val="0"/>
              </a:spcBef>
              <a:buNone/>
              <a:defRPr sz="4987"/>
            </a:lvl8pPr>
            <a:lvl9pPr marL="0" lvl="8" indent="0" algn="r">
              <a:spcBef>
                <a:spcPts val="0"/>
              </a:spcBef>
              <a:buNone/>
              <a:defRPr sz="498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>
            <a:off x="3017520" y="1752607"/>
            <a:ext cx="37856100" cy="6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8133"/>
            </a:lvl1pPr>
            <a:lvl2pPr lvl="1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>
            <a:off x="3017520" y="8763000"/>
            <a:ext cx="18653700" cy="208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lvl="0" indent="-31496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11787"/>
            </a:lvl1pPr>
            <a:lvl2pPr marL="914400" lvl="1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9973"/>
            </a:lvl2pPr>
            <a:lvl3pPr marL="1371600" lvl="2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8160"/>
            </a:lvl3pPr>
            <a:lvl4pPr marL="1828800" lvl="3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4pPr>
            <a:lvl5pPr marL="2286000" lvl="4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5pPr>
            <a:lvl6pPr marL="2743200" lvl="5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6pPr>
            <a:lvl7pPr marL="3200400" lvl="6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7pPr>
            <a:lvl8pPr marL="3657600" lvl="7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8pPr>
            <a:lvl9pPr marL="4114800" lvl="8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body" idx="2"/>
          </p:nvPr>
        </p:nvSpPr>
        <p:spPr>
          <a:xfrm>
            <a:off x="22219920" y="8763000"/>
            <a:ext cx="18653700" cy="208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lvl="0" indent="-31496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11787"/>
            </a:lvl1pPr>
            <a:lvl2pPr marL="914400" lvl="1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9973"/>
            </a:lvl2pPr>
            <a:lvl3pPr marL="1371600" lvl="2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8160"/>
            </a:lvl3pPr>
            <a:lvl4pPr marL="1828800" lvl="3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4pPr>
            <a:lvl5pPr marL="2286000" lvl="4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5pPr>
            <a:lvl6pPr marL="2743200" lvl="5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6pPr>
            <a:lvl7pPr marL="3200400" lvl="6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7pPr>
            <a:lvl8pPr marL="3657600" lvl="7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8pPr>
            <a:lvl9pPr marL="4114800" lvl="8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84" name="Google Shape;84;p18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4987"/>
            </a:lvl1pPr>
            <a:lvl2pPr marL="0" lvl="1" indent="0" algn="r">
              <a:spcBef>
                <a:spcPts val="0"/>
              </a:spcBef>
              <a:buNone/>
              <a:defRPr sz="4987"/>
            </a:lvl2pPr>
            <a:lvl3pPr marL="0" lvl="2" indent="0" algn="r">
              <a:spcBef>
                <a:spcPts val="0"/>
              </a:spcBef>
              <a:buNone/>
              <a:defRPr sz="4987"/>
            </a:lvl3pPr>
            <a:lvl4pPr marL="0" lvl="3" indent="0" algn="r">
              <a:spcBef>
                <a:spcPts val="0"/>
              </a:spcBef>
              <a:buNone/>
              <a:defRPr sz="4987"/>
            </a:lvl4pPr>
            <a:lvl5pPr marL="0" lvl="4" indent="0" algn="r">
              <a:spcBef>
                <a:spcPts val="0"/>
              </a:spcBef>
              <a:buNone/>
              <a:defRPr sz="4987"/>
            </a:lvl5pPr>
            <a:lvl6pPr marL="0" lvl="5" indent="0" algn="r">
              <a:spcBef>
                <a:spcPts val="0"/>
              </a:spcBef>
              <a:buNone/>
              <a:defRPr sz="4987"/>
            </a:lvl6pPr>
            <a:lvl7pPr marL="0" lvl="6" indent="0" algn="r">
              <a:spcBef>
                <a:spcPts val="0"/>
              </a:spcBef>
              <a:buNone/>
              <a:defRPr sz="4987"/>
            </a:lvl7pPr>
            <a:lvl8pPr marL="0" lvl="7" indent="0" algn="r">
              <a:spcBef>
                <a:spcPts val="0"/>
              </a:spcBef>
              <a:buNone/>
              <a:defRPr sz="4987"/>
            </a:lvl8pPr>
            <a:lvl9pPr marL="0" lvl="8" indent="0" algn="r">
              <a:spcBef>
                <a:spcPts val="0"/>
              </a:spcBef>
              <a:buNone/>
              <a:defRPr sz="498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9"/>
          <p:cNvSpPr txBox="1">
            <a:spLocks noGrp="1"/>
          </p:cNvSpPr>
          <p:nvPr>
            <p:ph type="title"/>
          </p:nvPr>
        </p:nvSpPr>
        <p:spPr>
          <a:xfrm>
            <a:off x="3023237" y="1752607"/>
            <a:ext cx="37856100" cy="6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8133"/>
            </a:lvl1pPr>
            <a:lvl2pPr lvl="1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87" name="Google Shape;87;p19"/>
          <p:cNvSpPr txBox="1">
            <a:spLocks noGrp="1"/>
          </p:cNvSpPr>
          <p:nvPr>
            <p:ph type="body" idx="1"/>
          </p:nvPr>
        </p:nvSpPr>
        <p:spPr>
          <a:xfrm>
            <a:off x="3023242" y="8069582"/>
            <a:ext cx="18567300" cy="3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9973"/>
              <a:buNone/>
              <a:defRPr sz="9973" b="1"/>
            </a:lvl1pPr>
            <a:lvl2pPr marL="914400" lvl="1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8160"/>
              <a:buNone/>
              <a:defRPr sz="8160" b="1"/>
            </a:lvl2pPr>
            <a:lvl3pPr marL="1371600" lvl="2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7707"/>
              <a:buNone/>
              <a:defRPr sz="7707" b="1"/>
            </a:lvl3pPr>
            <a:lvl4pPr marL="1828800" lvl="3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4pPr>
            <a:lvl5pPr marL="2286000" lvl="4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5pPr>
            <a:lvl6pPr marL="2743200" lvl="5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6pPr>
            <a:lvl7pPr marL="3200400" lvl="6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7pPr>
            <a:lvl8pPr marL="3657600" lvl="7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8pPr>
            <a:lvl9pPr marL="4114800" lvl="8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9pPr>
          </a:lstStyle>
          <a:p>
            <a:endParaRPr/>
          </a:p>
        </p:txBody>
      </p:sp>
      <p:sp>
        <p:nvSpPr>
          <p:cNvPr id="88" name="Google Shape;88;p19"/>
          <p:cNvSpPr txBox="1">
            <a:spLocks noGrp="1"/>
          </p:cNvSpPr>
          <p:nvPr>
            <p:ph type="body" idx="2"/>
          </p:nvPr>
        </p:nvSpPr>
        <p:spPr>
          <a:xfrm>
            <a:off x="3023242" y="12024360"/>
            <a:ext cx="18567300" cy="176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lvl="0" indent="-31496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11787"/>
            </a:lvl1pPr>
            <a:lvl2pPr marL="914400" lvl="1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9973"/>
            </a:lvl2pPr>
            <a:lvl3pPr marL="1371600" lvl="2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8160"/>
            </a:lvl3pPr>
            <a:lvl4pPr marL="1828800" lvl="3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4pPr>
            <a:lvl5pPr marL="2286000" lvl="4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5pPr>
            <a:lvl6pPr marL="2743200" lvl="5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6pPr>
            <a:lvl7pPr marL="3200400" lvl="6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7pPr>
            <a:lvl8pPr marL="3657600" lvl="7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8pPr>
            <a:lvl9pPr marL="4114800" lvl="8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9pPr>
          </a:lstStyle>
          <a:p>
            <a:endParaRPr/>
          </a:p>
        </p:txBody>
      </p:sp>
      <p:sp>
        <p:nvSpPr>
          <p:cNvPr id="89" name="Google Shape;89;p19"/>
          <p:cNvSpPr txBox="1">
            <a:spLocks noGrp="1"/>
          </p:cNvSpPr>
          <p:nvPr>
            <p:ph type="body" idx="3"/>
          </p:nvPr>
        </p:nvSpPr>
        <p:spPr>
          <a:xfrm>
            <a:off x="22219922" y="8069582"/>
            <a:ext cx="18659400" cy="39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9973"/>
              <a:buNone/>
              <a:defRPr sz="9973" b="1"/>
            </a:lvl1pPr>
            <a:lvl2pPr marL="914400" lvl="1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8160"/>
              <a:buNone/>
              <a:defRPr sz="8160" b="1"/>
            </a:lvl2pPr>
            <a:lvl3pPr marL="1371600" lvl="2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7707"/>
              <a:buNone/>
              <a:defRPr sz="7707" b="1"/>
            </a:lvl3pPr>
            <a:lvl4pPr marL="1828800" lvl="3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4pPr>
            <a:lvl5pPr marL="2286000" lvl="4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5pPr>
            <a:lvl6pPr marL="2743200" lvl="5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6pPr>
            <a:lvl7pPr marL="3200400" lvl="6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7pPr>
            <a:lvl8pPr marL="3657600" lvl="7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8pPr>
            <a:lvl9pPr marL="4114800" lvl="8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 b="1"/>
            </a:lvl9pPr>
          </a:lstStyle>
          <a:p>
            <a:endParaRPr/>
          </a:p>
        </p:txBody>
      </p:sp>
      <p:sp>
        <p:nvSpPr>
          <p:cNvPr id="90" name="Google Shape;90;p19"/>
          <p:cNvSpPr txBox="1">
            <a:spLocks noGrp="1"/>
          </p:cNvSpPr>
          <p:nvPr>
            <p:ph type="body" idx="4"/>
          </p:nvPr>
        </p:nvSpPr>
        <p:spPr>
          <a:xfrm>
            <a:off x="22219922" y="12024360"/>
            <a:ext cx="18659400" cy="176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lvl="0" indent="-31496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11787"/>
            </a:lvl1pPr>
            <a:lvl2pPr marL="914400" lvl="1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9973"/>
            </a:lvl2pPr>
            <a:lvl3pPr marL="1371600" lvl="2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8160"/>
            </a:lvl3pPr>
            <a:lvl4pPr marL="1828800" lvl="3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4pPr>
            <a:lvl5pPr marL="2286000" lvl="4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5pPr>
            <a:lvl6pPr marL="2743200" lvl="5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6pPr>
            <a:lvl7pPr marL="3200400" lvl="6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7pPr>
            <a:lvl8pPr marL="3657600" lvl="7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8pPr>
            <a:lvl9pPr marL="4114800" lvl="8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9pPr>
          </a:lstStyle>
          <a:p>
            <a:endParaRPr/>
          </a:p>
        </p:txBody>
      </p:sp>
      <p:sp>
        <p:nvSpPr>
          <p:cNvPr id="91" name="Google Shape;91;p19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93" name="Google Shape;93;p19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4987"/>
            </a:lvl1pPr>
            <a:lvl2pPr marL="0" lvl="1" indent="0" algn="r">
              <a:spcBef>
                <a:spcPts val="0"/>
              </a:spcBef>
              <a:buNone/>
              <a:defRPr sz="4987"/>
            </a:lvl2pPr>
            <a:lvl3pPr marL="0" lvl="2" indent="0" algn="r">
              <a:spcBef>
                <a:spcPts val="0"/>
              </a:spcBef>
              <a:buNone/>
              <a:defRPr sz="4987"/>
            </a:lvl3pPr>
            <a:lvl4pPr marL="0" lvl="3" indent="0" algn="r">
              <a:spcBef>
                <a:spcPts val="0"/>
              </a:spcBef>
              <a:buNone/>
              <a:defRPr sz="4987"/>
            </a:lvl4pPr>
            <a:lvl5pPr marL="0" lvl="4" indent="0" algn="r">
              <a:spcBef>
                <a:spcPts val="0"/>
              </a:spcBef>
              <a:buNone/>
              <a:defRPr sz="4987"/>
            </a:lvl5pPr>
            <a:lvl6pPr marL="0" lvl="5" indent="0" algn="r">
              <a:spcBef>
                <a:spcPts val="0"/>
              </a:spcBef>
              <a:buNone/>
              <a:defRPr sz="4987"/>
            </a:lvl6pPr>
            <a:lvl7pPr marL="0" lvl="6" indent="0" algn="r">
              <a:spcBef>
                <a:spcPts val="0"/>
              </a:spcBef>
              <a:buNone/>
              <a:defRPr sz="4987"/>
            </a:lvl7pPr>
            <a:lvl8pPr marL="0" lvl="7" indent="0" algn="r">
              <a:spcBef>
                <a:spcPts val="0"/>
              </a:spcBef>
              <a:buNone/>
              <a:defRPr sz="4987"/>
            </a:lvl8pPr>
            <a:lvl9pPr marL="0" lvl="8" indent="0" algn="r">
              <a:spcBef>
                <a:spcPts val="0"/>
              </a:spcBef>
              <a:buNone/>
              <a:defRPr sz="498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3017520" y="1752607"/>
            <a:ext cx="37856100" cy="6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8133"/>
            </a:lvl1pPr>
            <a:lvl2pPr lvl="1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4987"/>
            </a:lvl1pPr>
            <a:lvl2pPr marL="0" lvl="1" indent="0" algn="r">
              <a:spcBef>
                <a:spcPts val="0"/>
              </a:spcBef>
              <a:buNone/>
              <a:defRPr sz="4987"/>
            </a:lvl2pPr>
            <a:lvl3pPr marL="0" lvl="2" indent="0" algn="r">
              <a:spcBef>
                <a:spcPts val="0"/>
              </a:spcBef>
              <a:buNone/>
              <a:defRPr sz="4987"/>
            </a:lvl3pPr>
            <a:lvl4pPr marL="0" lvl="3" indent="0" algn="r">
              <a:spcBef>
                <a:spcPts val="0"/>
              </a:spcBef>
              <a:buNone/>
              <a:defRPr sz="4987"/>
            </a:lvl4pPr>
            <a:lvl5pPr marL="0" lvl="4" indent="0" algn="r">
              <a:spcBef>
                <a:spcPts val="0"/>
              </a:spcBef>
              <a:buNone/>
              <a:defRPr sz="4987"/>
            </a:lvl5pPr>
            <a:lvl6pPr marL="0" lvl="5" indent="0" algn="r">
              <a:spcBef>
                <a:spcPts val="0"/>
              </a:spcBef>
              <a:buNone/>
              <a:defRPr sz="4987"/>
            </a:lvl6pPr>
            <a:lvl7pPr marL="0" lvl="6" indent="0" algn="r">
              <a:spcBef>
                <a:spcPts val="0"/>
              </a:spcBef>
              <a:buNone/>
              <a:defRPr sz="4987"/>
            </a:lvl7pPr>
            <a:lvl8pPr marL="0" lvl="7" indent="0" algn="r">
              <a:spcBef>
                <a:spcPts val="0"/>
              </a:spcBef>
              <a:buNone/>
              <a:defRPr sz="4987"/>
            </a:lvl8pPr>
            <a:lvl9pPr marL="0" lvl="8" indent="0" algn="r">
              <a:spcBef>
                <a:spcPts val="0"/>
              </a:spcBef>
              <a:buNone/>
              <a:defRPr sz="498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3023237" y="2194560"/>
            <a:ext cx="14156700" cy="7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47"/>
              <a:buFont typeface="Inter"/>
              <a:buNone/>
              <a:defRPr sz="13147"/>
            </a:lvl1pPr>
            <a:lvl2pPr lvl="1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1"/>
          </p:nvPr>
        </p:nvSpPr>
        <p:spPr>
          <a:xfrm>
            <a:off x="18659477" y="4739647"/>
            <a:ext cx="22220700" cy="233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lvl="0" indent="-1063414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13147"/>
              <a:buChar char="•"/>
              <a:defRPr sz="13147"/>
            </a:lvl1pPr>
            <a:lvl2pPr marL="914400" lvl="1" indent="-977054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1787"/>
              <a:buChar char="•"/>
              <a:defRPr sz="11787"/>
            </a:lvl2pPr>
            <a:lvl3pPr marL="1371600" lvl="2" indent="-861906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9973"/>
              <a:buChar char="•"/>
              <a:defRPr sz="9973"/>
            </a:lvl3pPr>
            <a:lvl4pPr marL="1828800" lvl="3" indent="-7467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8160"/>
              <a:buChar char="•"/>
              <a:defRPr sz="8160"/>
            </a:lvl4pPr>
            <a:lvl5pPr marL="2286000" lvl="4" indent="-7467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8160"/>
              <a:buChar char="•"/>
              <a:defRPr sz="8160"/>
            </a:lvl5pPr>
            <a:lvl6pPr marL="2743200" lvl="5" indent="-7467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8160"/>
              <a:buChar char="•"/>
              <a:defRPr sz="8160"/>
            </a:lvl6pPr>
            <a:lvl7pPr marL="3200400" lvl="6" indent="-7467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8160"/>
              <a:buChar char="•"/>
              <a:defRPr sz="8160"/>
            </a:lvl7pPr>
            <a:lvl8pPr marL="3657600" lvl="7" indent="-7467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8160"/>
              <a:buChar char="•"/>
              <a:defRPr sz="8160"/>
            </a:lvl8pPr>
            <a:lvl9pPr marL="4114800" lvl="8" indent="-7467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8160"/>
              <a:buChar char="•"/>
              <a:defRPr sz="8160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2"/>
          </p:nvPr>
        </p:nvSpPr>
        <p:spPr>
          <a:xfrm>
            <a:off x="3023237" y="9875520"/>
            <a:ext cx="14156700" cy="18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/>
            </a:lvl1pPr>
            <a:lvl2pPr marL="914400" lvl="1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5893"/>
              <a:buNone/>
              <a:defRPr sz="5893"/>
            </a:lvl2pPr>
            <a:lvl3pPr marL="1371600" lvl="2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987"/>
              <a:buNone/>
              <a:defRPr sz="4987"/>
            </a:lvl3pPr>
            <a:lvl4pPr marL="1828800" lvl="3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4pPr>
            <a:lvl5pPr marL="2286000" lvl="4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5pPr>
            <a:lvl6pPr marL="2743200" lvl="5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6pPr>
            <a:lvl7pPr marL="3200400" lvl="6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7pPr>
            <a:lvl8pPr marL="3657600" lvl="7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8pPr>
            <a:lvl9pPr marL="4114800" lvl="8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4987"/>
            </a:lvl1pPr>
            <a:lvl2pPr marL="0" lvl="1" indent="0" algn="r">
              <a:spcBef>
                <a:spcPts val="0"/>
              </a:spcBef>
              <a:buNone/>
              <a:defRPr sz="4987"/>
            </a:lvl2pPr>
            <a:lvl3pPr marL="0" lvl="2" indent="0" algn="r">
              <a:spcBef>
                <a:spcPts val="0"/>
              </a:spcBef>
              <a:buNone/>
              <a:defRPr sz="4987"/>
            </a:lvl3pPr>
            <a:lvl4pPr marL="0" lvl="3" indent="0" algn="r">
              <a:spcBef>
                <a:spcPts val="0"/>
              </a:spcBef>
              <a:buNone/>
              <a:defRPr sz="4987"/>
            </a:lvl4pPr>
            <a:lvl5pPr marL="0" lvl="4" indent="0" algn="r">
              <a:spcBef>
                <a:spcPts val="0"/>
              </a:spcBef>
              <a:buNone/>
              <a:defRPr sz="4987"/>
            </a:lvl5pPr>
            <a:lvl6pPr marL="0" lvl="5" indent="0" algn="r">
              <a:spcBef>
                <a:spcPts val="0"/>
              </a:spcBef>
              <a:buNone/>
              <a:defRPr sz="4987"/>
            </a:lvl6pPr>
            <a:lvl7pPr marL="0" lvl="6" indent="0" algn="r">
              <a:spcBef>
                <a:spcPts val="0"/>
              </a:spcBef>
              <a:buNone/>
              <a:defRPr sz="4987"/>
            </a:lvl7pPr>
            <a:lvl8pPr marL="0" lvl="7" indent="0" algn="r">
              <a:spcBef>
                <a:spcPts val="0"/>
              </a:spcBef>
              <a:buNone/>
              <a:defRPr sz="4987"/>
            </a:lvl8pPr>
            <a:lvl9pPr marL="0" lvl="8" indent="0" algn="r">
              <a:spcBef>
                <a:spcPts val="0"/>
              </a:spcBef>
              <a:buNone/>
              <a:defRPr sz="498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22"/>
          <p:cNvSpPr txBox="1">
            <a:spLocks noGrp="1"/>
          </p:cNvSpPr>
          <p:nvPr>
            <p:ph type="title"/>
          </p:nvPr>
        </p:nvSpPr>
        <p:spPr>
          <a:xfrm>
            <a:off x="3023237" y="2194560"/>
            <a:ext cx="14156700" cy="76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147"/>
              <a:buFont typeface="Inter"/>
              <a:buNone/>
              <a:defRPr sz="13147"/>
            </a:lvl1pPr>
            <a:lvl2pPr lvl="1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08" name="Google Shape;108;p22"/>
          <p:cNvSpPr>
            <a:spLocks noGrp="1"/>
          </p:cNvSpPr>
          <p:nvPr>
            <p:ph type="pic" idx="2"/>
          </p:nvPr>
        </p:nvSpPr>
        <p:spPr>
          <a:xfrm>
            <a:off x="18659477" y="4739647"/>
            <a:ext cx="17878800" cy="18194400"/>
          </a:xfrm>
          <a:prstGeom prst="rect">
            <a:avLst/>
          </a:prstGeom>
          <a:noFill/>
          <a:ln>
            <a:noFill/>
          </a:ln>
        </p:spPr>
      </p:sp>
      <p:sp>
        <p:nvSpPr>
          <p:cNvPr id="109" name="Google Shape;109;p22"/>
          <p:cNvSpPr txBox="1">
            <a:spLocks noGrp="1"/>
          </p:cNvSpPr>
          <p:nvPr>
            <p:ph type="body" idx="1"/>
          </p:nvPr>
        </p:nvSpPr>
        <p:spPr>
          <a:xfrm>
            <a:off x="3023237" y="9875520"/>
            <a:ext cx="14156700" cy="1829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6800"/>
              <a:buNone/>
              <a:defRPr sz="6800"/>
            </a:lvl1pPr>
            <a:lvl2pPr marL="914400" lvl="1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5893"/>
              <a:buNone/>
              <a:defRPr sz="5893"/>
            </a:lvl2pPr>
            <a:lvl3pPr marL="1371600" lvl="2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987"/>
              <a:buNone/>
              <a:defRPr sz="4987"/>
            </a:lvl3pPr>
            <a:lvl4pPr marL="1828800" lvl="3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4pPr>
            <a:lvl5pPr marL="2286000" lvl="4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5pPr>
            <a:lvl6pPr marL="2743200" lvl="5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6pPr>
            <a:lvl7pPr marL="3200400" lvl="6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7pPr>
            <a:lvl8pPr marL="3657600" lvl="7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8pPr>
            <a:lvl9pPr marL="4114800" lvl="8" indent="-22860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4080"/>
              <a:buNone/>
              <a:defRPr sz="4080"/>
            </a:lvl9pPr>
          </a:lstStyle>
          <a:p>
            <a:endParaRPr/>
          </a:p>
        </p:txBody>
      </p:sp>
      <p:sp>
        <p:nvSpPr>
          <p:cNvPr id="110" name="Google Shape;110;p22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11" name="Google Shape;111;p22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4987"/>
            </a:lvl1pPr>
            <a:lvl2pPr marL="0" lvl="1" indent="0" algn="r">
              <a:spcBef>
                <a:spcPts val="0"/>
              </a:spcBef>
              <a:buNone/>
              <a:defRPr sz="4987"/>
            </a:lvl2pPr>
            <a:lvl3pPr marL="0" lvl="2" indent="0" algn="r">
              <a:spcBef>
                <a:spcPts val="0"/>
              </a:spcBef>
              <a:buNone/>
              <a:defRPr sz="4987"/>
            </a:lvl3pPr>
            <a:lvl4pPr marL="0" lvl="3" indent="0" algn="r">
              <a:spcBef>
                <a:spcPts val="0"/>
              </a:spcBef>
              <a:buNone/>
              <a:defRPr sz="4987"/>
            </a:lvl4pPr>
            <a:lvl5pPr marL="0" lvl="4" indent="0" algn="r">
              <a:spcBef>
                <a:spcPts val="0"/>
              </a:spcBef>
              <a:buNone/>
              <a:defRPr sz="4987"/>
            </a:lvl5pPr>
            <a:lvl6pPr marL="0" lvl="5" indent="0" algn="r">
              <a:spcBef>
                <a:spcPts val="0"/>
              </a:spcBef>
              <a:buNone/>
              <a:defRPr sz="4987"/>
            </a:lvl6pPr>
            <a:lvl7pPr marL="0" lvl="6" indent="0" algn="r">
              <a:spcBef>
                <a:spcPts val="0"/>
              </a:spcBef>
              <a:buNone/>
              <a:defRPr sz="4987"/>
            </a:lvl7pPr>
            <a:lvl8pPr marL="0" lvl="7" indent="0" algn="r">
              <a:spcBef>
                <a:spcPts val="0"/>
              </a:spcBef>
              <a:buNone/>
              <a:defRPr sz="4987"/>
            </a:lvl8pPr>
            <a:lvl9pPr marL="0" lvl="8" indent="0" algn="r">
              <a:spcBef>
                <a:spcPts val="0"/>
              </a:spcBef>
              <a:buNone/>
              <a:defRPr sz="498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>
            <a:spLocks noGrp="1"/>
          </p:cNvSpPr>
          <p:nvPr>
            <p:ph type="title"/>
          </p:nvPr>
        </p:nvSpPr>
        <p:spPr>
          <a:xfrm>
            <a:off x="3017520" y="1752607"/>
            <a:ext cx="37856100" cy="6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8133"/>
            </a:lvl1pPr>
            <a:lvl2pPr lvl="1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15" name="Google Shape;115;p23"/>
          <p:cNvSpPr txBox="1">
            <a:spLocks noGrp="1"/>
          </p:cNvSpPr>
          <p:nvPr>
            <p:ph type="body" idx="1"/>
          </p:nvPr>
        </p:nvSpPr>
        <p:spPr>
          <a:xfrm rot="5400000">
            <a:off x="11502030" y="278550"/>
            <a:ext cx="20887200" cy="3785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lvl="0" indent="-31496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11787"/>
            </a:lvl1pPr>
            <a:lvl2pPr marL="914400" lvl="1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9973"/>
            </a:lvl2pPr>
            <a:lvl3pPr marL="1371600" lvl="2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8160"/>
            </a:lvl3pPr>
            <a:lvl4pPr marL="1828800" lvl="3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4pPr>
            <a:lvl5pPr marL="2286000" lvl="4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5pPr>
            <a:lvl6pPr marL="2743200" lvl="5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6pPr>
            <a:lvl7pPr marL="3200400" lvl="6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7pPr>
            <a:lvl8pPr marL="3657600" lvl="7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8pPr>
            <a:lvl9pPr marL="4114800" lvl="8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9pPr>
          </a:lstStyle>
          <a:p>
            <a:endParaRPr/>
          </a:p>
        </p:txBody>
      </p:sp>
      <p:sp>
        <p:nvSpPr>
          <p:cNvPr id="116" name="Google Shape;116;p23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4987"/>
            </a:lvl1pPr>
            <a:lvl2pPr marL="0" lvl="1" indent="0" algn="r">
              <a:spcBef>
                <a:spcPts val="0"/>
              </a:spcBef>
              <a:buNone/>
              <a:defRPr sz="4987"/>
            </a:lvl2pPr>
            <a:lvl3pPr marL="0" lvl="2" indent="0" algn="r">
              <a:spcBef>
                <a:spcPts val="0"/>
              </a:spcBef>
              <a:buNone/>
              <a:defRPr sz="4987"/>
            </a:lvl3pPr>
            <a:lvl4pPr marL="0" lvl="3" indent="0" algn="r">
              <a:spcBef>
                <a:spcPts val="0"/>
              </a:spcBef>
              <a:buNone/>
              <a:defRPr sz="4987"/>
            </a:lvl4pPr>
            <a:lvl5pPr marL="0" lvl="4" indent="0" algn="r">
              <a:spcBef>
                <a:spcPts val="0"/>
              </a:spcBef>
              <a:buNone/>
              <a:defRPr sz="4987"/>
            </a:lvl5pPr>
            <a:lvl6pPr marL="0" lvl="5" indent="0" algn="r">
              <a:spcBef>
                <a:spcPts val="0"/>
              </a:spcBef>
              <a:buNone/>
              <a:defRPr sz="4987"/>
            </a:lvl6pPr>
            <a:lvl7pPr marL="0" lvl="6" indent="0" algn="r">
              <a:spcBef>
                <a:spcPts val="0"/>
              </a:spcBef>
              <a:buNone/>
              <a:defRPr sz="4987"/>
            </a:lvl7pPr>
            <a:lvl8pPr marL="0" lvl="7" indent="0" algn="r">
              <a:spcBef>
                <a:spcPts val="0"/>
              </a:spcBef>
              <a:buNone/>
              <a:defRPr sz="4987"/>
            </a:lvl8pPr>
            <a:lvl9pPr marL="0" lvl="8" indent="0" algn="r">
              <a:spcBef>
                <a:spcPts val="0"/>
              </a:spcBef>
              <a:buNone/>
              <a:defRPr sz="498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>
            <a:spLocks noGrp="1"/>
          </p:cNvSpPr>
          <p:nvPr>
            <p:ph type="title"/>
          </p:nvPr>
        </p:nvSpPr>
        <p:spPr>
          <a:xfrm rot="5400000">
            <a:off x="22193582" y="10968900"/>
            <a:ext cx="27896400" cy="9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60"/>
              <a:buNone/>
              <a:defRPr sz="18133"/>
            </a:lvl1pPr>
            <a:lvl2pPr lvl="1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21" name="Google Shape;121;p24"/>
          <p:cNvSpPr txBox="1">
            <a:spLocks noGrp="1"/>
          </p:cNvSpPr>
          <p:nvPr>
            <p:ph type="body" idx="1"/>
          </p:nvPr>
        </p:nvSpPr>
        <p:spPr>
          <a:xfrm rot="5400000">
            <a:off x="2990852" y="1778850"/>
            <a:ext cx="27896400" cy="27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lvl="0" indent="-314960" algn="l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11787"/>
            </a:lvl1pPr>
            <a:lvl2pPr marL="914400" lvl="1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9973"/>
            </a:lvl2pPr>
            <a:lvl3pPr marL="1371600" lvl="2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8160"/>
            </a:lvl3pPr>
            <a:lvl4pPr marL="1828800" lvl="3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4pPr>
            <a:lvl5pPr marL="2286000" lvl="4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5pPr>
            <a:lvl6pPr marL="2743200" lvl="5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6pPr>
            <a:lvl7pPr marL="3200400" lvl="6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7pPr>
            <a:lvl8pPr marL="3657600" lvl="7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8pPr>
            <a:lvl9pPr marL="4114800" lvl="8" indent="-314960" algn="l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1360"/>
              <a:buChar char="•"/>
              <a:defRPr sz="7707"/>
            </a:lvl9pPr>
          </a:lstStyle>
          <a:p>
            <a:endParaRPr/>
          </a:p>
        </p:txBody>
      </p:sp>
      <p:sp>
        <p:nvSpPr>
          <p:cNvPr id="122" name="Google Shape;122;p24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360"/>
              <a:buNone/>
              <a:defRPr sz="4987"/>
            </a:lvl1pPr>
            <a:lvl2pPr lvl="1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 algn="l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4987"/>
            </a:lvl1pPr>
            <a:lvl2pPr marL="0" lvl="1" indent="0" algn="r">
              <a:spcBef>
                <a:spcPts val="0"/>
              </a:spcBef>
              <a:buNone/>
              <a:defRPr sz="4987"/>
            </a:lvl2pPr>
            <a:lvl3pPr marL="0" lvl="2" indent="0" algn="r">
              <a:spcBef>
                <a:spcPts val="0"/>
              </a:spcBef>
              <a:buNone/>
              <a:defRPr sz="4987"/>
            </a:lvl3pPr>
            <a:lvl4pPr marL="0" lvl="3" indent="0" algn="r">
              <a:spcBef>
                <a:spcPts val="0"/>
              </a:spcBef>
              <a:buNone/>
              <a:defRPr sz="4987"/>
            </a:lvl4pPr>
            <a:lvl5pPr marL="0" lvl="4" indent="0" algn="r">
              <a:spcBef>
                <a:spcPts val="0"/>
              </a:spcBef>
              <a:buNone/>
              <a:defRPr sz="4987"/>
            </a:lvl5pPr>
            <a:lvl6pPr marL="0" lvl="5" indent="0" algn="r">
              <a:spcBef>
                <a:spcPts val="0"/>
              </a:spcBef>
              <a:buNone/>
              <a:defRPr sz="4987"/>
            </a:lvl6pPr>
            <a:lvl7pPr marL="0" lvl="6" indent="0" algn="r">
              <a:spcBef>
                <a:spcPts val="0"/>
              </a:spcBef>
              <a:buNone/>
              <a:defRPr sz="4987"/>
            </a:lvl7pPr>
            <a:lvl8pPr marL="0" lvl="7" indent="0" algn="r">
              <a:spcBef>
                <a:spcPts val="0"/>
              </a:spcBef>
              <a:buNone/>
              <a:defRPr sz="4987"/>
            </a:lvl8pPr>
            <a:lvl9pPr marL="0" lvl="8" indent="0" algn="r">
              <a:spcBef>
                <a:spcPts val="0"/>
              </a:spcBef>
              <a:buNone/>
              <a:defRPr sz="4987"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496160" y="2848160"/>
            <a:ext cx="40899000" cy="36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450" tIns="414450" rIns="414450" bIns="414450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93"/>
              <a:buNone/>
              <a:defRPr sz="12693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93"/>
              <a:buNone/>
              <a:defRPr sz="12693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93"/>
              <a:buNone/>
              <a:defRPr sz="12693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93"/>
              <a:buNone/>
              <a:defRPr sz="12693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93"/>
              <a:buNone/>
              <a:defRPr sz="12693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93"/>
              <a:buNone/>
              <a:defRPr sz="12693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93"/>
              <a:buNone/>
              <a:defRPr sz="12693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93"/>
              <a:buNone/>
              <a:defRPr sz="12693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693"/>
              <a:buNone/>
              <a:defRPr sz="12693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496160" y="7375840"/>
            <a:ext cx="40899000" cy="218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450" tIns="414450" rIns="414450" bIns="414450" anchor="t" anchorCtr="0">
            <a:normAutofit/>
          </a:bodyPr>
          <a:lstStyle>
            <a:lvl1pPr marL="457200" lvl="0" indent="-74676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160"/>
              <a:buChar char="●"/>
              <a:defRPr sz="8160">
                <a:solidFill>
                  <a:schemeClr val="dk2"/>
                </a:solidFill>
              </a:defRPr>
            </a:lvl1pPr>
            <a:lvl2pPr marL="914400" lvl="1" indent="-63161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47"/>
              <a:buChar char="○"/>
              <a:defRPr sz="6347">
                <a:solidFill>
                  <a:schemeClr val="dk2"/>
                </a:solidFill>
              </a:defRPr>
            </a:lvl2pPr>
            <a:lvl3pPr marL="1371600" lvl="2" indent="-63161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47"/>
              <a:buChar char="■"/>
              <a:defRPr sz="6347">
                <a:solidFill>
                  <a:schemeClr val="dk2"/>
                </a:solidFill>
              </a:defRPr>
            </a:lvl3pPr>
            <a:lvl4pPr marL="1828800" lvl="3" indent="-63161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47"/>
              <a:buChar char="●"/>
              <a:defRPr sz="6347">
                <a:solidFill>
                  <a:schemeClr val="dk2"/>
                </a:solidFill>
              </a:defRPr>
            </a:lvl4pPr>
            <a:lvl5pPr marL="2286000" lvl="4" indent="-63161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47"/>
              <a:buChar char="○"/>
              <a:defRPr sz="6347">
                <a:solidFill>
                  <a:schemeClr val="dk2"/>
                </a:solidFill>
              </a:defRPr>
            </a:lvl5pPr>
            <a:lvl6pPr marL="2743200" lvl="5" indent="-63161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47"/>
              <a:buChar char="■"/>
              <a:defRPr sz="6347">
                <a:solidFill>
                  <a:schemeClr val="dk2"/>
                </a:solidFill>
              </a:defRPr>
            </a:lvl6pPr>
            <a:lvl7pPr marL="3200400" lvl="6" indent="-63161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47"/>
              <a:buChar char="●"/>
              <a:defRPr sz="6347">
                <a:solidFill>
                  <a:schemeClr val="dk2"/>
                </a:solidFill>
              </a:defRPr>
            </a:lvl7pPr>
            <a:lvl8pPr marL="3657600" lvl="7" indent="-63161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47"/>
              <a:buChar char="○"/>
              <a:defRPr sz="6347">
                <a:solidFill>
                  <a:schemeClr val="dk2"/>
                </a:solidFill>
              </a:defRPr>
            </a:lvl8pPr>
            <a:lvl9pPr marL="4114800" lvl="8" indent="-63161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47"/>
              <a:buChar char="■"/>
              <a:defRPr sz="6347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0667798" y="29844588"/>
            <a:ext cx="26337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450" tIns="414450" rIns="414450" bIns="414450" anchor="ctr" anchorCtr="0">
            <a:normAutofit/>
          </a:bodyPr>
          <a:lstStyle>
            <a:lvl1pPr lvl="0" algn="r">
              <a:buNone/>
              <a:defRPr sz="4533">
                <a:solidFill>
                  <a:schemeClr val="dk2"/>
                </a:solidFill>
              </a:defRPr>
            </a:lvl1pPr>
            <a:lvl2pPr lvl="1" algn="r">
              <a:buNone/>
              <a:defRPr sz="4533">
                <a:solidFill>
                  <a:schemeClr val="dk2"/>
                </a:solidFill>
              </a:defRPr>
            </a:lvl2pPr>
            <a:lvl3pPr lvl="2" algn="r">
              <a:buNone/>
              <a:defRPr sz="4533">
                <a:solidFill>
                  <a:schemeClr val="dk2"/>
                </a:solidFill>
              </a:defRPr>
            </a:lvl3pPr>
            <a:lvl4pPr lvl="3" algn="r">
              <a:buNone/>
              <a:defRPr sz="4533">
                <a:solidFill>
                  <a:schemeClr val="dk2"/>
                </a:solidFill>
              </a:defRPr>
            </a:lvl4pPr>
            <a:lvl5pPr lvl="4" algn="r">
              <a:buNone/>
              <a:defRPr sz="4533">
                <a:solidFill>
                  <a:schemeClr val="dk2"/>
                </a:solidFill>
              </a:defRPr>
            </a:lvl5pPr>
            <a:lvl6pPr lvl="5" algn="r">
              <a:buNone/>
              <a:defRPr sz="4533">
                <a:solidFill>
                  <a:schemeClr val="dk2"/>
                </a:solidFill>
              </a:defRPr>
            </a:lvl6pPr>
            <a:lvl7pPr lvl="6" algn="r">
              <a:buNone/>
              <a:defRPr sz="4533">
                <a:solidFill>
                  <a:schemeClr val="dk2"/>
                </a:solidFill>
              </a:defRPr>
            </a:lvl7pPr>
            <a:lvl8pPr lvl="7" algn="r">
              <a:buNone/>
              <a:defRPr sz="4533">
                <a:solidFill>
                  <a:schemeClr val="dk2"/>
                </a:solidFill>
              </a:defRPr>
            </a:lvl8pPr>
            <a:lvl9pPr lvl="8" algn="r">
              <a:buNone/>
              <a:defRPr sz="4533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017520" y="1752607"/>
            <a:ext cx="37856100" cy="636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133"/>
              <a:buFont typeface="Inter"/>
              <a:buNone/>
              <a:defRPr sz="18133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2pPr>
            <a:lvl3pPr lvl="2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3pPr>
            <a:lvl4pPr lvl="3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4pPr>
            <a:lvl5pPr lvl="4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5pPr>
            <a:lvl6pPr lvl="5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6pPr>
            <a:lvl7pPr lvl="6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7pPr>
            <a:lvl8pPr lvl="7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8pPr>
            <a:lvl9pPr lvl="8">
              <a:spcBef>
                <a:spcPts val="0"/>
              </a:spcBef>
              <a:spcAft>
                <a:spcPts val="0"/>
              </a:spcAft>
              <a:buSzPts val="1360"/>
              <a:buNone/>
              <a:defRPr sz="136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017520" y="8763000"/>
            <a:ext cx="37856100" cy="208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normAutofit/>
          </a:bodyPr>
          <a:lstStyle>
            <a:lvl1pPr marL="457200" marR="0" lvl="0" indent="-977054" algn="l" rtl="0">
              <a:lnSpc>
                <a:spcPct val="90000"/>
              </a:lnSpc>
              <a:spcBef>
                <a:spcPts val="4080"/>
              </a:spcBef>
              <a:spcAft>
                <a:spcPts val="0"/>
              </a:spcAft>
              <a:buClr>
                <a:schemeClr val="dk1"/>
              </a:buClr>
              <a:buSzPts val="11787"/>
              <a:buFont typeface="Arial"/>
              <a:buChar char="•"/>
              <a:defRPr sz="11787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861906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9973"/>
              <a:buFont typeface="Arial"/>
              <a:buChar char="•"/>
              <a:defRPr sz="9973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marR="0" lvl="2" indent="-746760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8160"/>
              <a:buFont typeface="Arial"/>
              <a:buChar char="•"/>
              <a:defRPr sz="81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marR="0" lvl="3" indent="-717974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7707"/>
              <a:buFont typeface="Arial"/>
              <a:buChar char="•"/>
              <a:defRPr sz="7707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marR="0" lvl="4" indent="-717974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7707"/>
              <a:buFont typeface="Arial"/>
              <a:buChar char="•"/>
              <a:defRPr sz="7707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marR="0" lvl="5" indent="-717974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7707"/>
              <a:buFont typeface="Arial"/>
              <a:buChar char="•"/>
              <a:defRPr sz="7707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marR="0" lvl="6" indent="-717974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7707"/>
              <a:buFont typeface="Arial"/>
              <a:buChar char="•"/>
              <a:defRPr sz="7707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marR="0" lvl="7" indent="-717974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7707"/>
              <a:buFont typeface="Arial"/>
              <a:buChar char="•"/>
              <a:defRPr sz="7707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marR="0" lvl="8" indent="-717974" algn="l" rtl="0">
              <a:lnSpc>
                <a:spcPct val="90000"/>
              </a:lnSpc>
              <a:spcBef>
                <a:spcPts val="2267"/>
              </a:spcBef>
              <a:spcAft>
                <a:spcPts val="0"/>
              </a:spcAft>
              <a:buClr>
                <a:schemeClr val="dk1"/>
              </a:buClr>
              <a:buSzPts val="7707"/>
              <a:buFont typeface="Arial"/>
              <a:buChar char="•"/>
              <a:defRPr sz="7707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301752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14538960" y="30510487"/>
            <a:ext cx="14813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360"/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360"/>
              <a:buNone/>
              <a:defRPr sz="136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30998160" y="30510487"/>
            <a:ext cx="9875400" cy="17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0" marR="0" lvl="1" indent="0" algn="r" rtl="0">
              <a:spcBef>
                <a:spcPts val="0"/>
              </a:spcBef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0" marR="0" lvl="2" indent="0" algn="r" rtl="0">
              <a:spcBef>
                <a:spcPts val="0"/>
              </a:spcBef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0" marR="0" lvl="3" indent="0" algn="r" rtl="0">
              <a:spcBef>
                <a:spcPts val="0"/>
              </a:spcBef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0" marR="0" lvl="4" indent="0" algn="r" rtl="0">
              <a:spcBef>
                <a:spcPts val="0"/>
              </a:spcBef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0" marR="0" lvl="5" indent="0" algn="r" rtl="0">
              <a:spcBef>
                <a:spcPts val="0"/>
              </a:spcBef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0" marR="0" lvl="6" indent="0" algn="r" rtl="0">
              <a:spcBef>
                <a:spcPts val="0"/>
              </a:spcBef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0" marR="0" lvl="7" indent="0" algn="r" rtl="0">
              <a:spcBef>
                <a:spcPts val="0"/>
              </a:spcBef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0" marR="0" lvl="8" indent="0" algn="r" rtl="0">
              <a:spcBef>
                <a:spcPts val="0"/>
              </a:spcBef>
              <a:buNone/>
              <a:defRPr sz="4987" b="0" i="0" u="none" strike="noStrike" cap="none">
                <a:solidFill>
                  <a:srgbClr val="98999A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5" descr="A high angle view of a city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b="26917"/>
          <a:stretch/>
        </p:blipFill>
        <p:spPr>
          <a:xfrm>
            <a:off x="10879158" y="22301069"/>
            <a:ext cx="21916079" cy="10617331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5"/>
          <p:cNvSpPr/>
          <p:nvPr/>
        </p:nvSpPr>
        <p:spPr>
          <a:xfrm>
            <a:off x="0" y="-12000"/>
            <a:ext cx="43891200" cy="5378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79100" tIns="39550" rIns="79100" bIns="39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13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2" name="Google Shape;132;p25"/>
          <p:cNvSpPr txBox="1"/>
          <p:nvPr/>
        </p:nvSpPr>
        <p:spPr>
          <a:xfrm>
            <a:off x="914399" y="381544"/>
            <a:ext cx="42062400" cy="277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95875" tIns="39550" rIns="395875" bIns="395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76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ECMO Real-Time Monitoring: An Interactive eStar Radar Dashboard of Active and At-Risk Patients</a:t>
            </a:r>
            <a:endParaRPr sz="1053"/>
          </a:p>
        </p:txBody>
      </p:sp>
      <p:sp>
        <p:nvSpPr>
          <p:cNvPr id="133" name="Google Shape;133;p25"/>
          <p:cNvSpPr txBox="1"/>
          <p:nvPr/>
        </p:nvSpPr>
        <p:spPr>
          <a:xfrm>
            <a:off x="3198375" y="3099300"/>
            <a:ext cx="37537500" cy="282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Gwendolyn Thompson</a:t>
            </a:r>
            <a:r>
              <a:rPr lang="en" sz="5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, MS</a:t>
            </a:r>
            <a:r>
              <a:rPr lang="en" sz="58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;</a:t>
            </a:r>
            <a:r>
              <a:rPr lang="en" sz="58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 Pradeep Mummidi, MS, MMHC; Mary Keith, DO, MS; Wael Alrifai, MD, MS</a:t>
            </a:r>
            <a:endParaRPr sz="58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13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95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Peds Analytics of Monroe Carell Jr Children’s Hospital at Vanderbilt</a:t>
            </a:r>
            <a:br>
              <a:rPr lang="en" sz="4833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</a:br>
            <a:endParaRPr sz="5287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10861380" y="5366393"/>
            <a:ext cx="21945600" cy="27552000"/>
          </a:xfrm>
          <a:prstGeom prst="rect">
            <a:avLst/>
          </a:prstGeom>
          <a:gradFill>
            <a:gsLst>
              <a:gs pos="0">
                <a:schemeClr val="accent2"/>
              </a:gs>
              <a:gs pos="70000">
                <a:schemeClr val="accent2"/>
              </a:gs>
              <a:gs pos="100000">
                <a:srgbClr val="005D83">
                  <a:alpha val="49804"/>
                </a:srgbClr>
              </a:gs>
            </a:gsLst>
            <a:lin ang="3600008" scaled="0"/>
          </a:gradFill>
          <a:ln>
            <a:noFill/>
          </a:ln>
        </p:spPr>
        <p:txBody>
          <a:bodyPr spcFirstLastPara="1" wrap="square" lIns="395875" tIns="39550" rIns="395875" bIns="3955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24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687900" y="5709075"/>
            <a:ext cx="10451100" cy="3017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79100" rIns="395875" bIns="7910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440" b="1" dirty="0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rPr>
              <a:t>PURPOSE</a:t>
            </a:r>
            <a:endParaRPr sz="4987" b="1" dirty="0">
              <a:solidFill>
                <a:schemeClr val="dk1"/>
              </a:solidFill>
              <a:latin typeface="Antonio"/>
              <a:ea typeface="Antonio"/>
              <a:cs typeface="Antonio"/>
              <a:sym typeface="Antonio"/>
            </a:endParaRPr>
          </a:p>
          <a:p>
            <a:pPr marL="685800" marR="0" lvl="0" indent="-6858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7"/>
              <a:buFont typeface="Arial" panose="020B0604020202020204" pitchFamily="34" charset="0"/>
              <a:buChar char="•"/>
            </a:pP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Creating a </a:t>
            </a:r>
            <a:r>
              <a:rPr lang="en" sz="4987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single source of truth</a:t>
            </a: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for ECMO patient tracking, consultation, and early candidate identification</a:t>
            </a:r>
            <a:endParaRPr sz="1813" b="1" dirty="0"/>
          </a:p>
          <a:p>
            <a:pPr marL="685800" marR="0" lvl="0" indent="-6858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7"/>
              <a:buFont typeface="Arial" panose="020B0604020202020204" pitchFamily="34" charset="0"/>
              <a:buChar char="•"/>
            </a:pP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Identifying patients at risk of requiring ECMO through automated clinical screening, enabling </a:t>
            </a:r>
            <a:r>
              <a:rPr lang="en" sz="4987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earlier review and intervention</a:t>
            </a:r>
            <a:endParaRPr sz="4987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440" b="1" dirty="0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rPr>
              <a:t>COMPONENTS</a:t>
            </a:r>
            <a:endParaRPr sz="4987" b="1" dirty="0">
              <a:solidFill>
                <a:schemeClr val="dk1"/>
              </a:solidFill>
              <a:latin typeface="Antonio"/>
              <a:ea typeface="Antonio"/>
              <a:cs typeface="Antonio"/>
              <a:sym typeface="Antonio"/>
            </a:endParaRPr>
          </a:p>
          <a:p>
            <a:pPr marL="120904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87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Active ECMO</a:t>
            </a:r>
            <a:endParaRPr sz="4987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20904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Real-time view of all patients currently on ECMO, along with key patient information</a:t>
            </a: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20904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87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ECMO Consults</a:t>
            </a:r>
            <a:endParaRPr sz="4987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20904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All patients with an ECMO consult order requiring review, allowing clinicians to evaluate and track consultations in one location</a:t>
            </a: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20904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87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ECMO Under Review</a:t>
            </a:r>
            <a:endParaRPr sz="4987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20904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Identifies patients meeting clinical criteria who may benefit from ECMO evaluation, enabling proactive review and early recognition</a:t>
            </a: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120904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13" dirty="0"/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33"/>
              <a:buFont typeface="Arial"/>
              <a:buNone/>
            </a:pPr>
            <a:endParaRPr sz="4533" b="1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533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518160" marR="0" lvl="0" indent="-316653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360"/>
              <a:buChar char="●"/>
            </a:pPr>
            <a:endParaRPr sz="1360" dirty="0"/>
          </a:p>
        </p:txBody>
      </p:sp>
      <p:sp>
        <p:nvSpPr>
          <p:cNvPr id="136" name="Google Shape;136;p25"/>
          <p:cNvSpPr txBox="1"/>
          <p:nvPr/>
        </p:nvSpPr>
        <p:spPr>
          <a:xfrm>
            <a:off x="14631625" y="31332750"/>
            <a:ext cx="5820900" cy="133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9100" tIns="39550" rIns="79100" bIns="3955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80" b="1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Presenter:</a:t>
            </a:r>
            <a:br>
              <a:rPr lang="en" sz="4080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</a:br>
            <a:r>
              <a:rPr lang="en" sz="4080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Gwendolyn Thompson</a:t>
            </a:r>
            <a:endParaRPr sz="1360">
              <a:highlight>
                <a:schemeClr val="lt1"/>
              </a:highlight>
            </a:endParaRPr>
          </a:p>
        </p:txBody>
      </p:sp>
      <p:sp>
        <p:nvSpPr>
          <p:cNvPr id="137" name="Google Shape;137;p25"/>
          <p:cNvSpPr txBox="1"/>
          <p:nvPr/>
        </p:nvSpPr>
        <p:spPr>
          <a:xfrm>
            <a:off x="22733205" y="31863976"/>
            <a:ext cx="8762400" cy="7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9100" tIns="39550" rIns="79100" bIns="395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80">
                <a:solidFill>
                  <a:schemeClr val="dk1"/>
                </a:solidFill>
                <a:highlight>
                  <a:schemeClr val="lt1"/>
                </a:highlight>
                <a:latin typeface="Inter"/>
                <a:ea typeface="Inter"/>
                <a:cs typeface="Inter"/>
                <a:sym typeface="Inter"/>
              </a:rPr>
              <a:t>gwendolyn.thompson@vumc.org</a:t>
            </a:r>
            <a:endParaRPr sz="1360">
              <a:highlight>
                <a:schemeClr val="lt1"/>
              </a:highlight>
            </a:endParaRPr>
          </a:p>
        </p:txBody>
      </p:sp>
      <p:pic>
        <p:nvPicPr>
          <p:cNvPr id="138" name="Google Shape;138;p25"/>
          <p:cNvPicPr preferRelativeResize="0"/>
          <p:nvPr/>
        </p:nvPicPr>
        <p:blipFill rotWithShape="1">
          <a:blip r:embed="rId4">
            <a:alphaModFix/>
          </a:blip>
          <a:srcRect l="12152" t="11573" r="13432" b="28309"/>
          <a:stretch/>
        </p:blipFill>
        <p:spPr>
          <a:xfrm>
            <a:off x="21511738" y="31767304"/>
            <a:ext cx="910770" cy="901348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5"/>
          <p:cNvSpPr txBox="1"/>
          <p:nvPr/>
        </p:nvSpPr>
        <p:spPr>
          <a:xfrm>
            <a:off x="10972812" y="5366397"/>
            <a:ext cx="21945600" cy="43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9100" tIns="39550" rIns="79100" bIns="3955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200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From real-time identification to active support, the ECMO Dashboard brings the entire ECMO process to one place.</a:t>
            </a:r>
            <a:endParaRPr sz="9200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40" name="Google Shape;140;p25"/>
          <p:cNvGrpSpPr/>
          <p:nvPr/>
        </p:nvGrpSpPr>
        <p:grpSpPr>
          <a:xfrm>
            <a:off x="40618563" y="30437314"/>
            <a:ext cx="3227646" cy="2481079"/>
            <a:chOff x="28149875" y="25701936"/>
            <a:chExt cx="5059800" cy="3883968"/>
          </a:xfrm>
        </p:grpSpPr>
        <p:sp>
          <p:nvSpPr>
            <p:cNvPr id="141" name="Google Shape;141;p25"/>
            <p:cNvSpPr/>
            <p:nvPr/>
          </p:nvSpPr>
          <p:spPr>
            <a:xfrm>
              <a:off x="29737901" y="26751204"/>
              <a:ext cx="2834700" cy="2834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50550" tIns="25150" rIns="50550" bIns="2515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57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42" name="Google Shape;142;p25"/>
            <p:cNvSpPr/>
            <p:nvPr/>
          </p:nvSpPr>
          <p:spPr>
            <a:xfrm>
              <a:off x="28487407" y="26521835"/>
              <a:ext cx="1290190" cy="2231680"/>
            </a:xfrm>
            <a:custGeom>
              <a:avLst/>
              <a:gdLst/>
              <a:ahLst/>
              <a:cxnLst/>
              <a:rect l="l" t="t" r="r" b="b"/>
              <a:pathLst>
                <a:path w="2089376" h="3614056" extrusionOk="0">
                  <a:moveTo>
                    <a:pt x="321256" y="0"/>
                  </a:moveTo>
                  <a:cubicBezTo>
                    <a:pt x="144562" y="0"/>
                    <a:pt x="0" y="144562"/>
                    <a:pt x="0" y="321256"/>
                  </a:cubicBezTo>
                  <a:lnTo>
                    <a:pt x="0" y="3292801"/>
                  </a:lnTo>
                  <a:cubicBezTo>
                    <a:pt x="0" y="3469495"/>
                    <a:pt x="144562" y="3614057"/>
                    <a:pt x="321256" y="3614057"/>
                  </a:cubicBezTo>
                  <a:lnTo>
                    <a:pt x="1815047" y="3614057"/>
                  </a:lnTo>
                  <a:cubicBezTo>
                    <a:pt x="1991741" y="3614057"/>
                    <a:pt x="2136303" y="3469495"/>
                    <a:pt x="2136303" y="3292801"/>
                  </a:cubicBezTo>
                  <a:lnTo>
                    <a:pt x="2136303" y="321256"/>
                  </a:lnTo>
                  <a:cubicBezTo>
                    <a:pt x="2136303" y="144562"/>
                    <a:pt x="1991741" y="0"/>
                    <a:pt x="1815047" y="0"/>
                  </a:cubicBezTo>
                  <a:lnTo>
                    <a:pt x="321256" y="0"/>
                  </a:lnTo>
                  <a:close/>
                  <a:moveTo>
                    <a:pt x="889115" y="309397"/>
                  </a:moveTo>
                  <a:lnTo>
                    <a:pt x="1247302" y="309397"/>
                  </a:lnTo>
                  <a:cubicBezTo>
                    <a:pt x="1270849" y="309397"/>
                    <a:pt x="1289936" y="336390"/>
                    <a:pt x="1289936" y="369650"/>
                  </a:cubicBezTo>
                  <a:cubicBezTo>
                    <a:pt x="1289936" y="402911"/>
                    <a:pt x="1270849" y="429903"/>
                    <a:pt x="1247302" y="429903"/>
                  </a:cubicBezTo>
                  <a:lnTo>
                    <a:pt x="889115" y="429903"/>
                  </a:lnTo>
                  <a:cubicBezTo>
                    <a:pt x="865567" y="429903"/>
                    <a:pt x="846480" y="402911"/>
                    <a:pt x="846480" y="369650"/>
                  </a:cubicBezTo>
                  <a:cubicBezTo>
                    <a:pt x="846480" y="336390"/>
                    <a:pt x="865567" y="309397"/>
                    <a:pt x="889115" y="309397"/>
                  </a:cubicBezTo>
                  <a:close/>
                  <a:moveTo>
                    <a:pt x="176468" y="738905"/>
                  </a:moveTo>
                  <a:lnTo>
                    <a:pt x="1959892" y="738905"/>
                  </a:lnTo>
                  <a:lnTo>
                    <a:pt x="1959892" y="2875208"/>
                  </a:lnTo>
                  <a:lnTo>
                    <a:pt x="176468" y="2875208"/>
                  </a:lnTo>
                  <a:lnTo>
                    <a:pt x="176468" y="738905"/>
                  </a:lnTo>
                  <a:close/>
                  <a:moveTo>
                    <a:pt x="1068180" y="3045747"/>
                  </a:moveTo>
                  <a:cubicBezTo>
                    <a:pt x="1068180" y="3045747"/>
                    <a:pt x="1068180" y="3045747"/>
                    <a:pt x="1068180" y="3045747"/>
                  </a:cubicBezTo>
                  <a:cubicBezTo>
                    <a:pt x="1178013" y="3045747"/>
                    <a:pt x="1267066" y="3134799"/>
                    <a:pt x="1267066" y="3244633"/>
                  </a:cubicBezTo>
                  <a:cubicBezTo>
                    <a:pt x="1267066" y="3244633"/>
                    <a:pt x="1267066" y="3244633"/>
                    <a:pt x="1267066" y="3244633"/>
                  </a:cubicBezTo>
                  <a:lnTo>
                    <a:pt x="1267066" y="3244633"/>
                  </a:lnTo>
                  <a:cubicBezTo>
                    <a:pt x="1267066" y="3244633"/>
                    <a:pt x="1267066" y="3244633"/>
                    <a:pt x="1267066" y="3244633"/>
                  </a:cubicBezTo>
                  <a:cubicBezTo>
                    <a:pt x="1267066" y="3354466"/>
                    <a:pt x="1178013" y="3443519"/>
                    <a:pt x="1068180" y="3443519"/>
                  </a:cubicBezTo>
                  <a:cubicBezTo>
                    <a:pt x="1068180" y="3443519"/>
                    <a:pt x="1068180" y="3443519"/>
                    <a:pt x="1068180" y="3443519"/>
                  </a:cubicBezTo>
                  <a:lnTo>
                    <a:pt x="1068180" y="3443519"/>
                  </a:lnTo>
                  <a:cubicBezTo>
                    <a:pt x="1068180" y="3443519"/>
                    <a:pt x="1068180" y="3443519"/>
                    <a:pt x="1068180" y="3443519"/>
                  </a:cubicBezTo>
                  <a:cubicBezTo>
                    <a:pt x="958346" y="3443519"/>
                    <a:pt x="869294" y="3354466"/>
                    <a:pt x="869294" y="3244633"/>
                  </a:cubicBezTo>
                  <a:cubicBezTo>
                    <a:pt x="869294" y="3244633"/>
                    <a:pt x="869294" y="3244633"/>
                    <a:pt x="869294" y="3244633"/>
                  </a:cubicBezTo>
                  <a:lnTo>
                    <a:pt x="869294" y="3244633"/>
                  </a:lnTo>
                  <a:cubicBezTo>
                    <a:pt x="869294" y="3244633"/>
                    <a:pt x="869294" y="3244633"/>
                    <a:pt x="869294" y="3244633"/>
                  </a:cubicBezTo>
                  <a:cubicBezTo>
                    <a:pt x="869294" y="3134799"/>
                    <a:pt x="958346" y="3045747"/>
                    <a:pt x="1068180" y="3045747"/>
                  </a:cubicBezTo>
                  <a:cubicBezTo>
                    <a:pt x="1068180" y="3045747"/>
                    <a:pt x="1068180" y="3045747"/>
                    <a:pt x="1068180" y="3045747"/>
                  </a:cubicBezTo>
                  <a:lnTo>
                    <a:pt x="1068180" y="3045747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50550" tIns="25150" rIns="50550" bIns="251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57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143" name="Google Shape;143;p25"/>
            <p:cNvSpPr txBox="1"/>
            <p:nvPr/>
          </p:nvSpPr>
          <p:spPr>
            <a:xfrm>
              <a:off x="28149875" y="25701936"/>
              <a:ext cx="5059800" cy="70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550" tIns="25150" rIns="50550" bIns="2515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4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Scan for website</a:t>
              </a:r>
              <a:endParaRPr sz="868"/>
            </a:p>
          </p:txBody>
        </p:sp>
      </p:grpSp>
      <p:pic>
        <p:nvPicPr>
          <p:cNvPr id="144" name="Google Shape;144;p25"/>
          <p:cNvPicPr preferRelativeResize="0"/>
          <p:nvPr/>
        </p:nvPicPr>
        <p:blipFill rotWithShape="1">
          <a:blip r:embed="rId5">
            <a:alphaModFix/>
          </a:blip>
          <a:srcRect t="51854"/>
          <a:stretch/>
        </p:blipFill>
        <p:spPr>
          <a:xfrm>
            <a:off x="15487918" y="2147483647"/>
            <a:ext cx="2147483647" cy="21474836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976894" y="31367452"/>
            <a:ext cx="1266499" cy="126649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46" name="Google Shape;146;p25"/>
          <p:cNvSpPr txBox="1"/>
          <p:nvPr/>
        </p:nvSpPr>
        <p:spPr>
          <a:xfrm>
            <a:off x="32939925" y="5568850"/>
            <a:ext cx="10755300" cy="249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14450" tIns="414450" rIns="414450" bIns="414450" anchor="t" anchorCtr="0">
            <a:noAutofit/>
          </a:bodyPr>
          <a:lstStyle/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en" sz="5440" b="1" dirty="0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rPr>
              <a:t>ECMO UNDER REVIEW LOGIC</a:t>
            </a: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Arial" panose="020B0604020202020204" pitchFamily="34" charset="0"/>
              <a:buChar char="•"/>
            </a:pPr>
            <a:r>
              <a:rPr lang="en" sz="495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FiO2&gt; 80% and no flow between 0 and 2 LPM</a:t>
            </a: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Arial" panose="020B0604020202020204" pitchFamily="34" charset="0"/>
              <a:buChar char="•"/>
            </a:pPr>
            <a:r>
              <a:rPr lang="en" sz="495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VISmax &gt; 15</a:t>
            </a: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Arial" panose="020B0604020202020204" pitchFamily="34" charset="0"/>
              <a:buChar char="•"/>
            </a:pPr>
            <a:r>
              <a:rPr lang="en" sz="495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Lactate &gt; 4.9 with 6 hour lookback</a:t>
            </a: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Arial" panose="020B0604020202020204" pitchFamily="34" charset="0"/>
              <a:buChar char="•"/>
            </a:pPr>
            <a:r>
              <a:rPr lang="en" sz="495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PH &lt; 7.2 with 6 hour lookback </a:t>
            </a: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Arial" panose="020B0604020202020204" pitchFamily="34" charset="0"/>
              <a:buChar char="•"/>
            </a:pPr>
            <a:r>
              <a:rPr lang="en" sz="495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pSOFA &gt; 7</a:t>
            </a: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Arial" panose="020B0604020202020204" pitchFamily="34" charset="0"/>
              <a:buChar char="•"/>
            </a:pPr>
            <a:r>
              <a:rPr lang="en" sz="495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nSOFA &gt; 7</a:t>
            </a: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Arial" panose="020B0604020202020204" pitchFamily="34" charset="0"/>
              <a:buChar char="•"/>
            </a:pPr>
            <a:r>
              <a:rPr lang="en" sz="495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S/F &lt;= 264</a:t>
            </a: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Arial" panose="020B0604020202020204" pitchFamily="34" charset="0"/>
              <a:buChar char="•"/>
            </a:pPr>
            <a:r>
              <a:rPr lang="en" sz="4950" dirty="0">
                <a:solidFill>
                  <a:schemeClr val="dk1"/>
                </a:solidFill>
                <a:highlight>
                  <a:srgbClr val="FFFFFF"/>
                </a:highlight>
                <a:latin typeface="Inter"/>
                <a:ea typeface="Inter"/>
                <a:cs typeface="Inter"/>
                <a:sym typeface="Inter"/>
              </a:rPr>
              <a:t>P/F &lt;= 300</a:t>
            </a: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440" b="1" dirty="0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rPr>
              <a:t>ECMO REVIEW PLAN</a:t>
            </a:r>
            <a:endParaRPr sz="5440" b="1" dirty="0">
              <a:solidFill>
                <a:schemeClr val="dk1"/>
              </a:solidFill>
              <a:latin typeface="Antonio"/>
              <a:ea typeface="Antonio"/>
              <a:cs typeface="Antonio"/>
              <a:sym typeface="Antonio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Designed to review patients fitting clinical criteria </a:t>
            </a:r>
            <a:endParaRPr sz="5440" b="1" dirty="0">
              <a:solidFill>
                <a:schemeClr val="dk1"/>
              </a:solidFill>
              <a:latin typeface="Antonio"/>
              <a:ea typeface="Antonio"/>
              <a:cs typeface="Antonio"/>
              <a:sym typeface="Antonio"/>
            </a:endParaRPr>
          </a:p>
          <a:p>
            <a:pPr marL="685800" lvl="0" indent="-6858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7"/>
              <a:buFont typeface="Arial" panose="020B0604020202020204" pitchFamily="34" charset="0"/>
              <a:buChar char="•"/>
            </a:pPr>
            <a:r>
              <a:rPr lang="en" sz="4987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Exclude:</a:t>
            </a: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Permanently removed</a:t>
            </a: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7"/>
              <a:buFont typeface="Arial" panose="020B0604020202020204" pitchFamily="34" charset="0"/>
              <a:buChar char="•"/>
            </a:pPr>
            <a:r>
              <a:rPr lang="en" sz="4987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Alert:</a:t>
            </a: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Flagged as urgent</a:t>
            </a: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7"/>
              <a:buFont typeface="Arial" panose="020B0604020202020204" pitchFamily="34" charset="0"/>
              <a:buChar char="•"/>
            </a:pPr>
            <a:r>
              <a:rPr lang="en" sz="4987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Continuous:</a:t>
            </a: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Flagged for ongoing monitoring</a:t>
            </a: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7"/>
              <a:buFont typeface="Arial" panose="020B0604020202020204" pitchFamily="34" charset="0"/>
              <a:buChar char="•"/>
            </a:pPr>
            <a:r>
              <a:rPr lang="en" sz="4987" b="1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Postpone:</a:t>
            </a: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Removed from list to reassess at a later date</a:t>
            </a: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440" b="1" dirty="0">
                <a:solidFill>
                  <a:schemeClr val="dk1"/>
                </a:solidFill>
                <a:latin typeface="Antonio"/>
                <a:ea typeface="Antonio"/>
                <a:cs typeface="Antonio"/>
                <a:sym typeface="Antonio"/>
              </a:rPr>
              <a:t>PLANNED ENHANCEMENTS</a:t>
            </a:r>
            <a:endParaRPr sz="4987" b="1" dirty="0">
              <a:solidFill>
                <a:schemeClr val="dk1"/>
              </a:solidFill>
              <a:latin typeface="Antonio"/>
              <a:ea typeface="Antonio"/>
              <a:cs typeface="Antonio"/>
              <a:sym typeface="Antonio"/>
            </a:endParaRPr>
          </a:p>
          <a:p>
            <a:pPr marL="685800" lvl="0" indent="-6858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7"/>
              <a:buFont typeface="Arial" panose="020B0604020202020204" pitchFamily="34" charset="0"/>
              <a:buChar char="•"/>
            </a:pP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OI and OSI to replace S/F and P/F in the criteria</a:t>
            </a: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685800" lvl="0" indent="-6858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87"/>
              <a:buFont typeface="Arial" panose="020B0604020202020204" pitchFamily="34" charset="0"/>
              <a:buChar char="•"/>
            </a:pPr>
            <a:r>
              <a:rPr lang="en" sz="4987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ECMO Movement and ECMO Standby components</a:t>
            </a:r>
            <a:endParaRPr sz="4987" dirty="0">
              <a:solidFill>
                <a:schemeClr val="dk1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950" dirty="0">
              <a:solidFill>
                <a:schemeClr val="dk1"/>
              </a:solidFill>
              <a:highlight>
                <a:srgbClr val="FFFFFF"/>
              </a:highlight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47" name="Google Shape;147;p2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0239150" y="3488524"/>
            <a:ext cx="2959350" cy="17038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</p:pic>
      <p:pic>
        <p:nvPicPr>
          <p:cNvPr id="148" name="Google Shape;148;p25" title="Screenshot 2026-08-20 131451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239158" y="1755875"/>
            <a:ext cx="2959353" cy="153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5" title="QRCodePA.jp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912781" y="31008076"/>
            <a:ext cx="1534500" cy="153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5"/>
          <p:cNvPicPr preferRelativeResize="0"/>
          <p:nvPr/>
        </p:nvPicPr>
        <p:blipFill rotWithShape="1">
          <a:blip r:embed="rId10">
            <a:alphaModFix/>
          </a:blip>
          <a:srcRect r="4178"/>
          <a:stretch/>
        </p:blipFill>
        <p:spPr>
          <a:xfrm>
            <a:off x="11313825" y="28924397"/>
            <a:ext cx="21451276" cy="2295403"/>
          </a:xfrm>
          <a:prstGeom prst="rect">
            <a:avLst/>
          </a:prstGeom>
          <a:gradFill>
            <a:gsLst>
              <a:gs pos="0">
                <a:schemeClr val="accent2"/>
              </a:gs>
              <a:gs pos="70000">
                <a:schemeClr val="accent2"/>
              </a:gs>
              <a:gs pos="100000">
                <a:srgbClr val="005D83">
                  <a:alpha val="49804"/>
                </a:srgbClr>
              </a:gs>
            </a:gsLst>
            <a:lin ang="3600008" scaled="0"/>
          </a:gradFill>
          <a:ln>
            <a:noFill/>
          </a:ln>
        </p:spPr>
      </p:pic>
      <p:pic>
        <p:nvPicPr>
          <p:cNvPr id="151" name="Google Shape;151;p2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12017819" y="20909652"/>
            <a:ext cx="19898599" cy="7879403"/>
          </a:xfrm>
          <a:prstGeom prst="rect">
            <a:avLst/>
          </a:prstGeom>
          <a:gradFill>
            <a:gsLst>
              <a:gs pos="0">
                <a:schemeClr val="accent2"/>
              </a:gs>
              <a:gs pos="70000">
                <a:schemeClr val="accent2"/>
              </a:gs>
              <a:gs pos="100000">
                <a:srgbClr val="005D83">
                  <a:alpha val="49804"/>
                </a:srgbClr>
              </a:gs>
            </a:gsLst>
            <a:lin ang="3600008" scaled="0"/>
          </a:gradFill>
          <a:ln>
            <a:noFill/>
          </a:ln>
        </p:spPr>
      </p:pic>
      <p:sp>
        <p:nvSpPr>
          <p:cNvPr id="152" name="Google Shape;152;p25"/>
          <p:cNvSpPr/>
          <p:nvPr/>
        </p:nvSpPr>
        <p:spPr>
          <a:xfrm rot="10800000">
            <a:off x="15504700" y="28565525"/>
            <a:ext cx="1402200" cy="14634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3" name="Google Shape;153;p25"/>
          <p:cNvSpPr/>
          <p:nvPr/>
        </p:nvSpPr>
        <p:spPr>
          <a:xfrm>
            <a:off x="13279700" y="22466588"/>
            <a:ext cx="2592900" cy="6085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4" name="Google Shape;154;p25"/>
          <p:cNvSpPr/>
          <p:nvPr/>
        </p:nvSpPr>
        <p:spPr>
          <a:xfrm>
            <a:off x="19843975" y="22466600"/>
            <a:ext cx="1084800" cy="59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55" name="Google Shape;155;p2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333850" y="22489800"/>
            <a:ext cx="1402200" cy="14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33850" y="28024575"/>
            <a:ext cx="1402200" cy="14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33850" y="18134150"/>
            <a:ext cx="1402200" cy="140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4243399" y="9757188"/>
            <a:ext cx="14177167" cy="8318612"/>
          </a:xfrm>
          <a:prstGeom prst="rect">
            <a:avLst/>
          </a:prstGeom>
          <a:gradFill>
            <a:gsLst>
              <a:gs pos="0">
                <a:schemeClr val="accent2"/>
              </a:gs>
              <a:gs pos="70000">
                <a:schemeClr val="accent2"/>
              </a:gs>
              <a:gs pos="100000">
                <a:srgbClr val="005D83">
                  <a:alpha val="49804"/>
                </a:srgbClr>
              </a:gs>
            </a:gsLst>
            <a:lin ang="3600008" scaled="0"/>
          </a:gradFill>
          <a:ln>
            <a:noFill/>
          </a:ln>
        </p:spPr>
      </p:pic>
      <p:sp>
        <p:nvSpPr>
          <p:cNvPr id="159" name="Google Shape;159;p25"/>
          <p:cNvSpPr/>
          <p:nvPr/>
        </p:nvSpPr>
        <p:spPr>
          <a:xfrm>
            <a:off x="15544375" y="11226175"/>
            <a:ext cx="4299600" cy="2295300"/>
          </a:xfrm>
          <a:prstGeom prst="rect">
            <a:avLst/>
          </a:prstGeom>
          <a:solidFill>
            <a:schemeClr val="lt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0" name="Google Shape;160;p25"/>
          <p:cNvSpPr/>
          <p:nvPr/>
        </p:nvSpPr>
        <p:spPr>
          <a:xfrm>
            <a:off x="15487925" y="15645575"/>
            <a:ext cx="3227700" cy="2252400"/>
          </a:xfrm>
          <a:prstGeom prst="rect">
            <a:avLst/>
          </a:prstGeom>
          <a:solidFill>
            <a:schemeClr val="lt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1" name="Google Shape;161;p25"/>
          <p:cNvSpPr/>
          <p:nvPr/>
        </p:nvSpPr>
        <p:spPr>
          <a:xfrm>
            <a:off x="20452520" y="15679000"/>
            <a:ext cx="2044200" cy="2252400"/>
          </a:xfrm>
          <a:prstGeom prst="rect">
            <a:avLst/>
          </a:prstGeom>
          <a:solidFill>
            <a:schemeClr val="lt1"/>
          </a:solidFill>
          <a:ln w="9525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62" name="Google Shape;162;p2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3678638" y="18366525"/>
            <a:ext cx="15591962" cy="2252400"/>
          </a:xfrm>
          <a:prstGeom prst="rect">
            <a:avLst/>
          </a:prstGeom>
          <a:gradFill>
            <a:gsLst>
              <a:gs pos="0">
                <a:schemeClr val="accent2"/>
              </a:gs>
              <a:gs pos="70000">
                <a:schemeClr val="accent2"/>
              </a:gs>
              <a:gs pos="100000">
                <a:srgbClr val="005D83">
                  <a:alpha val="49804"/>
                </a:srgbClr>
              </a:gs>
            </a:gsLst>
            <a:lin ang="3600008" scaled="0"/>
          </a:gradFill>
          <a:ln>
            <a:noFill/>
          </a:ln>
        </p:spPr>
      </p:pic>
      <p:sp>
        <p:nvSpPr>
          <p:cNvPr id="163" name="Google Shape;163;p25"/>
          <p:cNvSpPr/>
          <p:nvPr/>
        </p:nvSpPr>
        <p:spPr>
          <a:xfrm rot="10800000">
            <a:off x="18305225" y="17898075"/>
            <a:ext cx="1402200" cy="14634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chemeClr val="accent1"/>
          </a:solidFill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VUMC 2025">
      <a:dk1>
        <a:srgbClr val="58595B"/>
      </a:dk1>
      <a:lt1>
        <a:srgbClr val="FFFFFF"/>
      </a:lt1>
      <a:dk2>
        <a:srgbClr val="B1BCBE"/>
      </a:dk2>
      <a:lt2>
        <a:srgbClr val="F2EEE4"/>
      </a:lt2>
      <a:accent1>
        <a:srgbClr val="282E4E"/>
      </a:accent1>
      <a:accent2>
        <a:srgbClr val="005D83"/>
      </a:accent2>
      <a:accent3>
        <a:srgbClr val="00B3E9"/>
      </a:accent3>
      <a:accent4>
        <a:srgbClr val="BEAD9A"/>
      </a:accent4>
      <a:accent5>
        <a:srgbClr val="B1BCBE"/>
      </a:accent5>
      <a:accent6>
        <a:srgbClr val="F2EEE4"/>
      </a:accent6>
      <a:hlink>
        <a:srgbClr val="005D83"/>
      </a:hlink>
      <a:folHlink>
        <a:srgbClr val="282E4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9FE7FF20C02744826AD812ACC12516" ma:contentTypeVersion="19" ma:contentTypeDescription="Create a new document." ma:contentTypeScope="" ma:versionID="b1e17cae391bb7fc092b66e249f1eb62">
  <xsd:schema xmlns:xsd="http://www.w3.org/2001/XMLSchema" xmlns:xs="http://www.w3.org/2001/XMLSchema" xmlns:p="http://schemas.microsoft.com/office/2006/metadata/properties" xmlns:ns2="7547a300-2909-42fb-98df-c044f3b3c983" xmlns:ns3="e5c93526-2e38-4ac8-a7a4-8e0d8d79bfbe" targetNamespace="http://schemas.microsoft.com/office/2006/metadata/properties" ma:root="true" ma:fieldsID="28a032b9cb8ab0f86d9f41267a41b949" ns2:_="" ns3:_="">
    <xsd:import namespace="7547a300-2909-42fb-98df-c044f3b3c983"/>
    <xsd:import namespace="e5c93526-2e38-4ac8-a7a4-8e0d8d79bfb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47a300-2909-42fb-98df-c044f3b3c9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e07b1ff-87ca-41ea-8f42-2e31685bcc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c93526-2e38-4ac8-a7a4-8e0d8d79bfb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4d01f74e-45c3-43bd-9408-b178c258dcc2}" ma:internalName="TaxCatchAll" ma:showField="CatchAllData" ma:web="e5c93526-2e38-4ac8-a7a4-8e0d8d79bfb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5c93526-2e38-4ac8-a7a4-8e0d8d79bfbe" xsi:nil="true"/>
    <lcf76f155ced4ddcb4097134ff3c332f xmlns="7547a300-2909-42fb-98df-c044f3b3c98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11C0C8E-BC0D-42EB-9BE2-41869991714C}"/>
</file>

<file path=customXml/itemProps2.xml><?xml version="1.0" encoding="utf-8"?>
<ds:datastoreItem xmlns:ds="http://schemas.openxmlformats.org/officeDocument/2006/customXml" ds:itemID="{EEEAE155-056F-44C1-92CF-7863EDC22CD5}"/>
</file>

<file path=customXml/itemProps3.xml><?xml version="1.0" encoding="utf-8"?>
<ds:datastoreItem xmlns:ds="http://schemas.openxmlformats.org/officeDocument/2006/customXml" ds:itemID="{1AE8E961-9B91-4AC3-B23A-04D94D50E4AC}"/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407</Words>
  <Application>Microsoft Office PowerPoint</Application>
  <PresentationFormat>Custom</PresentationFormat>
  <Paragraphs>49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Inter</vt:lpstr>
      <vt:lpstr>Antonio</vt:lpstr>
      <vt:lpstr>Arial</vt:lpstr>
      <vt:lpstr>Simple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Thompson, Gwendolyn</dc:creator>
  <cp:lastModifiedBy>Thompson, Gwendolyn</cp:lastModifiedBy>
  <cp:revision>3</cp:revision>
  <dcterms:modified xsi:type="dcterms:W3CDTF">2026-09-02T20:03:58Z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92c8cef-6f2b-4af1-b4ac-d815ff795cd6_Enabled">
    <vt:lpwstr>true</vt:lpwstr>
  </property>
  <property fmtid="{D5CDD505-2E9C-101B-9397-08002B2CF9AE}" pid="3" name="MSIP_Label_792c8cef-6f2b-4af1-b4ac-d815ff795cd6_SetDate">
    <vt:lpwstr>2026-09-02T20:00:07Z</vt:lpwstr>
  </property>
  <property fmtid="{D5CDD505-2E9C-101B-9397-08002B2CF9AE}" pid="4" name="MSIP_Label_792c8cef-6f2b-4af1-b4ac-d815ff795cd6_Method">
    <vt:lpwstr>Standard</vt:lpwstr>
  </property>
  <property fmtid="{D5CDD505-2E9C-101B-9397-08002B2CF9AE}" pid="5" name="MSIP_Label_792c8cef-6f2b-4af1-b4ac-d815ff795cd6_Name">
    <vt:lpwstr>VUMC General</vt:lpwstr>
  </property>
  <property fmtid="{D5CDD505-2E9C-101B-9397-08002B2CF9AE}" pid="6" name="MSIP_Label_792c8cef-6f2b-4af1-b4ac-d815ff795cd6_SiteId">
    <vt:lpwstr>ef575030-1424-4ed8-b83c-12c533d879ab</vt:lpwstr>
  </property>
  <property fmtid="{D5CDD505-2E9C-101B-9397-08002B2CF9AE}" pid="7" name="MSIP_Label_792c8cef-6f2b-4af1-b4ac-d815ff795cd6_ActionId">
    <vt:lpwstr>3876ed50-471c-40ac-ad7c-57d2000dce78</vt:lpwstr>
  </property>
  <property fmtid="{D5CDD505-2E9C-101B-9397-08002B2CF9AE}" pid="8" name="MSIP_Label_792c8cef-6f2b-4af1-b4ac-d815ff795cd6_ContentBits">
    <vt:lpwstr>0</vt:lpwstr>
  </property>
  <property fmtid="{D5CDD505-2E9C-101B-9397-08002B2CF9AE}" pid="9" name="MSIP_Label_792c8cef-6f2b-4af1-b4ac-d815ff795cd6_Tag">
    <vt:lpwstr>10, 3, 0, 1</vt:lpwstr>
  </property>
  <property fmtid="{D5CDD505-2E9C-101B-9397-08002B2CF9AE}" pid="10" name="ContentTypeId">
    <vt:lpwstr>0x0101005A9FE7FF20C02744826AD812ACC12516</vt:lpwstr>
  </property>
</Properties>
</file>