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07" r:id="rId5"/>
  </p:sldIdLst>
  <p:sldSz cx="43891200" cy="32918400"/>
  <p:notesSz cx="6858000" cy="9144000"/>
  <p:embeddedFontLst>
    <p:embeddedFont>
      <p:font typeface="Antonio" panose="020B0604020202020204" charset="0"/>
      <p:regular r:id="rId7"/>
      <p:bold r:id="rId8"/>
    </p:embeddedFont>
    <p:embeddedFont>
      <p:font typeface="Inter" panose="020B060402020202020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B49248"/>
    <a:srgbClr val="FEEEB6"/>
    <a:srgbClr val="6B6B6B"/>
    <a:srgbClr val="0D0D0D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8A6C8-768B-42BE-A738-8BB46E084F4E}" v="15" dt="2026-08-17T19:11:55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5" autoAdjust="0"/>
    <p:restoredTop sz="95705" autoAdjust="0"/>
  </p:normalViewPr>
  <p:slideViewPr>
    <p:cSldViewPr snapToGrid="0" showGuides="1">
      <p:cViewPr>
        <p:scale>
          <a:sx n="29" d="100"/>
          <a:sy n="29" d="100"/>
        </p:scale>
        <p:origin x="1200" y="18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one, Cosby A" userId="ebe14b5d-8410-491e-9481-00a08034247f" providerId="ADAL" clId="{57543F03-4462-4076-8E66-1D77A94DC1FC}"/>
    <pc:docChg chg="undo custSel delSld modSld delSection modSection">
      <pc:chgData name="Stone, Cosby A" userId="ebe14b5d-8410-491e-9481-00a08034247f" providerId="ADAL" clId="{57543F03-4462-4076-8E66-1D77A94DC1FC}" dt="2026-08-17T19:15:35.026" v="2495" actId="20577"/>
      <pc:docMkLst>
        <pc:docMk/>
      </pc:docMkLst>
      <pc:sldChg chg="addSp delSp modSp mod">
        <pc:chgData name="Stone, Cosby A" userId="ebe14b5d-8410-491e-9481-00a08034247f" providerId="ADAL" clId="{57543F03-4462-4076-8E66-1D77A94DC1FC}" dt="2026-08-17T19:15:35.026" v="2495" actId="20577"/>
        <pc:sldMkLst>
          <pc:docMk/>
          <pc:sldMk cId="3058772945" sldId="307"/>
        </pc:sldMkLst>
        <pc:spChg chg="add del">
          <ac:chgData name="Stone, Cosby A" userId="ebe14b5d-8410-491e-9481-00a08034247f" providerId="ADAL" clId="{57543F03-4462-4076-8E66-1D77A94DC1FC}" dt="2026-08-17T18:44:34.542" v="219" actId="22"/>
          <ac:spMkLst>
            <pc:docMk/>
            <pc:sldMk cId="3058772945" sldId="307"/>
            <ac:spMk id="3" creationId="{D4117C21-2BBD-A230-FE9F-EC3567C281CE}"/>
          </ac:spMkLst>
        </pc:spChg>
        <pc:spChg chg="add mod">
          <ac:chgData name="Stone, Cosby A" userId="ebe14b5d-8410-491e-9481-00a08034247f" providerId="ADAL" clId="{57543F03-4462-4076-8E66-1D77A94DC1FC}" dt="2026-08-17T19:14:07.216" v="2326" actId="1076"/>
          <ac:spMkLst>
            <pc:docMk/>
            <pc:sldMk cId="3058772945" sldId="307"/>
            <ac:spMk id="5" creationId="{6465FA02-A21B-F1E8-9576-EF8BD5BA303A}"/>
          </ac:spMkLst>
        </pc:spChg>
        <pc:spChg chg="add del mod">
          <ac:chgData name="Stone, Cosby A" userId="ebe14b5d-8410-491e-9481-00a08034247f" providerId="ADAL" clId="{57543F03-4462-4076-8E66-1D77A94DC1FC}" dt="2026-08-17T18:54:34.274" v="936" actId="478"/>
          <ac:spMkLst>
            <pc:docMk/>
            <pc:sldMk cId="3058772945" sldId="307"/>
            <ac:spMk id="7" creationId="{CE24979A-B09B-7BFA-CF68-06CDF12FA533}"/>
          </ac:spMkLst>
        </pc:spChg>
        <pc:spChg chg="add mod">
          <ac:chgData name="Stone, Cosby A" userId="ebe14b5d-8410-491e-9481-00a08034247f" providerId="ADAL" clId="{57543F03-4462-4076-8E66-1D77A94DC1FC}" dt="2026-08-17T19:08:20.496" v="1851" actId="20577"/>
          <ac:spMkLst>
            <pc:docMk/>
            <pc:sldMk cId="3058772945" sldId="307"/>
            <ac:spMk id="17" creationId="{BF0E658E-4731-AF4B-4910-E88BCB3345E5}"/>
          </ac:spMkLst>
        </pc:spChg>
        <pc:spChg chg="add mod">
          <ac:chgData name="Stone, Cosby A" userId="ebe14b5d-8410-491e-9481-00a08034247f" providerId="ADAL" clId="{57543F03-4462-4076-8E66-1D77A94DC1FC}" dt="2026-08-17T19:00:18.673" v="1198" actId="20577"/>
          <ac:spMkLst>
            <pc:docMk/>
            <pc:sldMk cId="3058772945" sldId="307"/>
            <ac:spMk id="18" creationId="{8EC93298-F220-DB20-58E9-7B8ED518B180}"/>
          </ac:spMkLst>
        </pc:spChg>
        <pc:spChg chg="add mod">
          <ac:chgData name="Stone, Cosby A" userId="ebe14b5d-8410-491e-9481-00a08034247f" providerId="ADAL" clId="{57543F03-4462-4076-8E66-1D77A94DC1FC}" dt="2026-08-17T19:01:57.403" v="1249" actId="1036"/>
          <ac:spMkLst>
            <pc:docMk/>
            <pc:sldMk cId="3058772945" sldId="307"/>
            <ac:spMk id="19" creationId="{FB7A6095-C697-CFED-FFE4-C3036EB53BB9}"/>
          </ac:spMkLst>
        </pc:spChg>
        <pc:spChg chg="add mod">
          <ac:chgData name="Stone, Cosby A" userId="ebe14b5d-8410-491e-9481-00a08034247f" providerId="ADAL" clId="{57543F03-4462-4076-8E66-1D77A94DC1FC}" dt="2026-08-17T19:01:16.691" v="1218" actId="20577"/>
          <ac:spMkLst>
            <pc:docMk/>
            <pc:sldMk cId="3058772945" sldId="307"/>
            <ac:spMk id="21" creationId="{D888C4B1-FCC2-F904-6C5B-9C16290938CD}"/>
          </ac:spMkLst>
        </pc:spChg>
        <pc:spChg chg="add mod">
          <ac:chgData name="Stone, Cosby A" userId="ebe14b5d-8410-491e-9481-00a08034247f" providerId="ADAL" clId="{57543F03-4462-4076-8E66-1D77A94DC1FC}" dt="2026-08-17T19:01:46.436" v="1245" actId="1036"/>
          <ac:spMkLst>
            <pc:docMk/>
            <pc:sldMk cId="3058772945" sldId="307"/>
            <ac:spMk id="23" creationId="{3347C5E1-838F-825E-D8EA-09868BF8A959}"/>
          </ac:spMkLst>
        </pc:spChg>
        <pc:spChg chg="add mod">
          <ac:chgData name="Stone, Cosby A" userId="ebe14b5d-8410-491e-9481-00a08034247f" providerId="ADAL" clId="{57543F03-4462-4076-8E66-1D77A94DC1FC}" dt="2026-08-17T19:01:42.532" v="1240" actId="1036"/>
          <ac:spMkLst>
            <pc:docMk/>
            <pc:sldMk cId="3058772945" sldId="307"/>
            <ac:spMk id="25" creationId="{9722FCFF-528F-58C1-F828-CDCC435841C3}"/>
          </ac:spMkLst>
        </pc:spChg>
        <pc:spChg chg="mod">
          <ac:chgData name="Stone, Cosby A" userId="ebe14b5d-8410-491e-9481-00a08034247f" providerId="ADAL" clId="{57543F03-4462-4076-8E66-1D77A94DC1FC}" dt="2026-08-17T19:12:13.551" v="2175" actId="14100"/>
          <ac:spMkLst>
            <pc:docMk/>
            <pc:sldMk cId="3058772945" sldId="307"/>
            <ac:spMk id="27" creationId="{BE84E22F-315B-A2F4-236F-1C6686BAD1CC}"/>
          </ac:spMkLst>
        </pc:spChg>
        <pc:spChg chg="mod">
          <ac:chgData name="Stone, Cosby A" userId="ebe14b5d-8410-491e-9481-00a08034247f" providerId="ADAL" clId="{57543F03-4462-4076-8E66-1D77A94DC1FC}" dt="2026-08-17T19:15:35.026" v="2495" actId="20577"/>
          <ac:spMkLst>
            <pc:docMk/>
            <pc:sldMk cId="3058772945" sldId="307"/>
            <ac:spMk id="28" creationId="{FFE04B5D-5410-4EF1-A8C7-66C4F770FA56}"/>
          </ac:spMkLst>
        </pc:spChg>
        <pc:spChg chg="mod">
          <ac:chgData name="Stone, Cosby A" userId="ebe14b5d-8410-491e-9481-00a08034247f" providerId="ADAL" clId="{57543F03-4462-4076-8E66-1D77A94DC1FC}" dt="2026-08-17T18:44:32.805" v="218" actId="1076"/>
          <ac:spMkLst>
            <pc:docMk/>
            <pc:sldMk cId="3058772945" sldId="307"/>
            <ac:spMk id="29" creationId="{DFCE64AC-4140-94A6-3F84-7D989D4E1A99}"/>
          </ac:spMkLst>
        </pc:spChg>
        <pc:spChg chg="add mod">
          <ac:chgData name="Stone, Cosby A" userId="ebe14b5d-8410-491e-9481-00a08034247f" providerId="ADAL" clId="{57543F03-4462-4076-8E66-1D77A94DC1FC}" dt="2026-08-17T19:13:14.132" v="2313" actId="1076"/>
          <ac:spMkLst>
            <pc:docMk/>
            <pc:sldMk cId="3058772945" sldId="307"/>
            <ac:spMk id="31" creationId="{397EE857-23DD-BE04-0EC8-C24CAD143EB5}"/>
          </ac:spMkLst>
        </pc:spChg>
        <pc:spChg chg="mod">
          <ac:chgData name="Stone, Cosby A" userId="ebe14b5d-8410-491e-9481-00a08034247f" providerId="ADAL" clId="{57543F03-4462-4076-8E66-1D77A94DC1FC}" dt="2026-08-17T19:08:08.715" v="1847" actId="255"/>
          <ac:spMkLst>
            <pc:docMk/>
            <pc:sldMk cId="3058772945" sldId="307"/>
            <ac:spMk id="32" creationId="{7C434FD2-0B65-E148-B077-354818040666}"/>
          </ac:spMkLst>
        </pc:spChg>
        <pc:spChg chg="del mod">
          <ac:chgData name="Stone, Cosby A" userId="ebe14b5d-8410-491e-9481-00a08034247f" providerId="ADAL" clId="{57543F03-4462-4076-8E66-1D77A94DC1FC}" dt="2026-08-17T18:50:11.970" v="764" actId="478"/>
          <ac:spMkLst>
            <pc:docMk/>
            <pc:sldMk cId="3058772945" sldId="307"/>
            <ac:spMk id="33" creationId="{B5B496E1-266C-2D67-7FFC-6B09B64B8C0B}"/>
          </ac:spMkLst>
        </pc:spChg>
        <pc:spChg chg="del">
          <ac:chgData name="Stone, Cosby A" userId="ebe14b5d-8410-491e-9481-00a08034247f" providerId="ADAL" clId="{57543F03-4462-4076-8E66-1D77A94DC1FC}" dt="2026-08-17T18:58:28.844" v="1045" actId="478"/>
          <ac:spMkLst>
            <pc:docMk/>
            <pc:sldMk cId="3058772945" sldId="307"/>
            <ac:spMk id="42" creationId="{610CE84B-764F-3A76-BDBB-5136DF6BD9D6}"/>
          </ac:spMkLst>
        </pc:spChg>
        <pc:spChg chg="del mod">
          <ac:chgData name="Stone, Cosby A" userId="ebe14b5d-8410-491e-9481-00a08034247f" providerId="ADAL" clId="{57543F03-4462-4076-8E66-1D77A94DC1FC}" dt="2026-08-17T19:09:55.341" v="1997" actId="478"/>
          <ac:spMkLst>
            <pc:docMk/>
            <pc:sldMk cId="3058772945" sldId="307"/>
            <ac:spMk id="52" creationId="{B1E12B11-8FA2-F0DC-82D7-D355ACC8AE1E}"/>
          </ac:spMkLst>
        </pc:spChg>
        <pc:spChg chg="del mod">
          <ac:chgData name="Stone, Cosby A" userId="ebe14b5d-8410-491e-9481-00a08034247f" providerId="ADAL" clId="{57543F03-4462-4076-8E66-1D77A94DC1FC}" dt="2026-08-17T19:09:51.142" v="1995" actId="478"/>
          <ac:spMkLst>
            <pc:docMk/>
            <pc:sldMk cId="3058772945" sldId="307"/>
            <ac:spMk id="60" creationId="{745E8C1C-C583-632D-9168-9A2D78050A67}"/>
          </ac:spMkLst>
        </pc:spChg>
        <pc:spChg chg="mod">
          <ac:chgData name="Stone, Cosby A" userId="ebe14b5d-8410-491e-9481-00a08034247f" providerId="ADAL" clId="{57543F03-4462-4076-8E66-1D77A94DC1FC}" dt="2026-08-17T19:14:43.403" v="2408" actId="20577"/>
          <ac:spMkLst>
            <pc:docMk/>
            <pc:sldMk cId="3058772945" sldId="307"/>
            <ac:spMk id="63" creationId="{5A3B68D2-E057-95D7-A976-F5D7C0BF9842}"/>
          </ac:spMkLst>
        </pc:spChg>
        <pc:spChg chg="del">
          <ac:chgData name="Stone, Cosby A" userId="ebe14b5d-8410-491e-9481-00a08034247f" providerId="ADAL" clId="{57543F03-4462-4076-8E66-1D77A94DC1FC}" dt="2026-08-17T18:44:57.029" v="308" actId="478"/>
          <ac:spMkLst>
            <pc:docMk/>
            <pc:sldMk cId="3058772945" sldId="307"/>
            <ac:spMk id="82" creationId="{CFE2510A-95F9-76E4-6E11-82F9D1817F69}"/>
          </ac:spMkLst>
        </pc:spChg>
        <pc:spChg chg="del">
          <ac:chgData name="Stone, Cosby A" userId="ebe14b5d-8410-491e-9481-00a08034247f" providerId="ADAL" clId="{57543F03-4462-4076-8E66-1D77A94DC1FC}" dt="2026-08-17T18:52:55.226" v="918" actId="478"/>
          <ac:spMkLst>
            <pc:docMk/>
            <pc:sldMk cId="3058772945" sldId="307"/>
            <ac:spMk id="85" creationId="{719B766E-BC62-1BCB-3EC4-C10257486496}"/>
          </ac:spMkLst>
        </pc:spChg>
        <pc:spChg chg="del">
          <ac:chgData name="Stone, Cosby A" userId="ebe14b5d-8410-491e-9481-00a08034247f" providerId="ADAL" clId="{57543F03-4462-4076-8E66-1D77A94DC1FC}" dt="2026-08-17T18:52:54.523" v="917" actId="478"/>
          <ac:spMkLst>
            <pc:docMk/>
            <pc:sldMk cId="3058772945" sldId="307"/>
            <ac:spMk id="86" creationId="{31483BA6-AD9D-B8B8-3102-1E843DF081E2}"/>
          </ac:spMkLst>
        </pc:spChg>
        <pc:grpChg chg="del">
          <ac:chgData name="Stone, Cosby A" userId="ebe14b5d-8410-491e-9481-00a08034247f" providerId="ADAL" clId="{57543F03-4462-4076-8E66-1D77A94DC1FC}" dt="2026-08-17T18:52:52.608" v="916" actId="478"/>
          <ac:grpSpMkLst>
            <pc:docMk/>
            <pc:sldMk cId="3058772945" sldId="307"/>
            <ac:grpSpMk id="84" creationId="{80CA65A5-B61F-4026-5B8A-60E005776F31}"/>
          </ac:grpSpMkLst>
        </pc:grpChg>
        <pc:graphicFrameChg chg="del">
          <ac:chgData name="Stone, Cosby A" userId="ebe14b5d-8410-491e-9481-00a08034247f" providerId="ADAL" clId="{57543F03-4462-4076-8E66-1D77A94DC1FC}" dt="2026-08-17T18:43:52.201" v="144" actId="478"/>
          <ac:graphicFrameMkLst>
            <pc:docMk/>
            <pc:sldMk cId="3058772945" sldId="307"/>
            <ac:graphicFrameMk id="81" creationId="{EEC3E8AC-847F-9BED-09DE-2394B46882EE}"/>
          </ac:graphicFrameMkLst>
        </pc:graphicFrameChg>
        <pc:picChg chg="add mod">
          <ac:chgData name="Stone, Cosby A" userId="ebe14b5d-8410-491e-9481-00a08034247f" providerId="ADAL" clId="{57543F03-4462-4076-8E66-1D77A94DC1FC}" dt="2026-08-17T19:01:57.403" v="1249" actId="1036"/>
          <ac:picMkLst>
            <pc:docMk/>
            <pc:sldMk cId="3058772945" sldId="307"/>
            <ac:picMk id="9" creationId="{B9C800DE-09A1-B422-EA11-16BF42169DDC}"/>
          </ac:picMkLst>
        </pc:picChg>
        <pc:picChg chg="add mod">
          <ac:chgData name="Stone, Cosby A" userId="ebe14b5d-8410-491e-9481-00a08034247f" providerId="ADAL" clId="{57543F03-4462-4076-8E66-1D77A94DC1FC}" dt="2026-08-17T19:13:56.150" v="2325" actId="1036"/>
          <ac:picMkLst>
            <pc:docMk/>
            <pc:sldMk cId="3058772945" sldId="307"/>
            <ac:picMk id="11" creationId="{91875440-59AE-391F-808A-1E390C5B1B7A}"/>
          </ac:picMkLst>
        </pc:picChg>
        <pc:picChg chg="add mod">
          <ac:chgData name="Stone, Cosby A" userId="ebe14b5d-8410-491e-9481-00a08034247f" providerId="ADAL" clId="{57543F03-4462-4076-8E66-1D77A94DC1FC}" dt="2026-08-17T19:01:42.532" v="1240" actId="1036"/>
          <ac:picMkLst>
            <pc:docMk/>
            <pc:sldMk cId="3058772945" sldId="307"/>
            <ac:picMk id="13" creationId="{9CE6EAE5-05C8-12B2-80F2-2990231BC4F5}"/>
          </ac:picMkLst>
        </pc:picChg>
        <pc:picChg chg="add mod">
          <ac:chgData name="Stone, Cosby A" userId="ebe14b5d-8410-491e-9481-00a08034247f" providerId="ADAL" clId="{57543F03-4462-4076-8E66-1D77A94DC1FC}" dt="2026-08-17T19:01:52.166" v="1246" actId="14100"/>
          <ac:picMkLst>
            <pc:docMk/>
            <pc:sldMk cId="3058772945" sldId="307"/>
            <ac:picMk id="15" creationId="{EBE94BCF-5A98-4806-38FA-7F45437FA7BD}"/>
          </ac:picMkLst>
        </pc:picChg>
        <pc:picChg chg="del">
          <ac:chgData name="Stone, Cosby A" userId="ebe14b5d-8410-491e-9481-00a08034247f" providerId="ADAL" clId="{57543F03-4462-4076-8E66-1D77A94DC1FC}" dt="2026-08-17T18:58:27.259" v="1044" actId="478"/>
          <ac:picMkLst>
            <pc:docMk/>
            <pc:sldMk cId="3058772945" sldId="307"/>
            <ac:picMk id="41" creationId="{2DAC67A1-5FA3-9B1D-878B-95CE319E6815}"/>
          </ac:picMkLst>
        </pc:picChg>
        <pc:picChg chg="del">
          <ac:chgData name="Stone, Cosby A" userId="ebe14b5d-8410-491e-9481-00a08034247f" providerId="ADAL" clId="{57543F03-4462-4076-8E66-1D77A94DC1FC}" dt="2026-08-17T18:48:29.689" v="687" actId="478"/>
          <ac:picMkLst>
            <pc:docMk/>
            <pc:sldMk cId="3058772945" sldId="307"/>
            <ac:picMk id="46" creationId="{2ACDF9B0-4536-4150-68BF-979FE3B97CE9}"/>
          </ac:picMkLst>
        </pc:picChg>
        <pc:picChg chg="del">
          <ac:chgData name="Stone, Cosby A" userId="ebe14b5d-8410-491e-9481-00a08034247f" providerId="ADAL" clId="{57543F03-4462-4076-8E66-1D77A94DC1FC}" dt="2026-08-17T18:48:37.758" v="690" actId="478"/>
          <ac:picMkLst>
            <pc:docMk/>
            <pc:sldMk cId="3058772945" sldId="307"/>
            <ac:picMk id="47" creationId="{77FF63AE-71BC-6B81-8C40-B4594F9BC6C4}"/>
          </ac:picMkLst>
        </pc:picChg>
        <pc:picChg chg="del">
          <ac:chgData name="Stone, Cosby A" userId="ebe14b5d-8410-491e-9481-00a08034247f" providerId="ADAL" clId="{57543F03-4462-4076-8E66-1D77A94DC1FC}" dt="2026-08-17T18:48:33.946" v="688" actId="478"/>
          <ac:picMkLst>
            <pc:docMk/>
            <pc:sldMk cId="3058772945" sldId="307"/>
            <ac:picMk id="48" creationId="{11214DD7-38B3-6017-6943-2EB4B6A42E2B}"/>
          </ac:picMkLst>
        </pc:picChg>
        <pc:picChg chg="del">
          <ac:chgData name="Stone, Cosby A" userId="ebe14b5d-8410-491e-9481-00a08034247f" providerId="ADAL" clId="{57543F03-4462-4076-8E66-1D77A94DC1FC}" dt="2026-08-17T18:48:35.105" v="689" actId="478"/>
          <ac:picMkLst>
            <pc:docMk/>
            <pc:sldMk cId="3058772945" sldId="307"/>
            <ac:picMk id="49" creationId="{5513CD7D-B84F-7C05-B131-9FF8A0A71F62}"/>
          </ac:picMkLst>
        </pc:picChg>
        <pc:picChg chg="del">
          <ac:chgData name="Stone, Cosby A" userId="ebe14b5d-8410-491e-9481-00a08034247f" providerId="ADAL" clId="{57543F03-4462-4076-8E66-1D77A94DC1FC}" dt="2026-08-17T18:58:39.261" v="1060" actId="478"/>
          <ac:picMkLst>
            <pc:docMk/>
            <pc:sldMk cId="3058772945" sldId="307"/>
            <ac:picMk id="51" creationId="{1EA374FE-2172-037F-DCE9-82D84E11927C}"/>
          </ac:picMkLst>
        </pc:picChg>
        <pc:picChg chg="del mod">
          <ac:chgData name="Stone, Cosby A" userId="ebe14b5d-8410-491e-9481-00a08034247f" providerId="ADAL" clId="{57543F03-4462-4076-8E66-1D77A94DC1FC}" dt="2026-08-17T19:09:52.804" v="1996" actId="478"/>
          <ac:picMkLst>
            <pc:docMk/>
            <pc:sldMk cId="3058772945" sldId="307"/>
            <ac:picMk id="61" creationId="{7DA73981-ACA3-3FC2-2D75-502681A447B1}"/>
          </ac:picMkLst>
        </pc:picChg>
        <pc:picChg chg="mod modCrop">
          <ac:chgData name="Stone, Cosby A" userId="ebe14b5d-8410-491e-9481-00a08034247f" providerId="ADAL" clId="{57543F03-4462-4076-8E66-1D77A94DC1FC}" dt="2026-08-17T18:59:05.846" v="1063" actId="1076"/>
          <ac:picMkLst>
            <pc:docMk/>
            <pc:sldMk cId="3058772945" sldId="307"/>
            <ac:picMk id="90" creationId="{368BB5D0-1C54-8B05-3982-AFCBFE8D64E1}"/>
          </ac:picMkLst>
        </pc:picChg>
      </pc:sldChg>
      <pc:sldChg chg="del">
        <pc:chgData name="Stone, Cosby A" userId="ebe14b5d-8410-491e-9481-00a08034247f" providerId="ADAL" clId="{57543F03-4462-4076-8E66-1D77A94DC1FC}" dt="2026-08-17T19:13:39.267" v="2320" actId="47"/>
        <pc:sldMkLst>
          <pc:docMk/>
          <pc:sldMk cId="3993957807" sldId="309"/>
        </pc:sldMkLst>
      </pc:sldChg>
      <pc:sldChg chg="del">
        <pc:chgData name="Stone, Cosby A" userId="ebe14b5d-8410-491e-9481-00a08034247f" providerId="ADAL" clId="{57543F03-4462-4076-8E66-1D77A94DC1FC}" dt="2026-08-17T18:43:00.115" v="1" actId="47"/>
        <pc:sldMkLst>
          <pc:docMk/>
          <pc:sldMk cId="1001284506" sldId="311"/>
        </pc:sldMkLst>
      </pc:sldChg>
      <pc:sldChg chg="del">
        <pc:chgData name="Stone, Cosby A" userId="ebe14b5d-8410-491e-9481-00a08034247f" providerId="ADAL" clId="{57543F03-4462-4076-8E66-1D77A94DC1FC}" dt="2026-08-17T18:42:59.185" v="0" actId="47"/>
        <pc:sldMkLst>
          <pc:docMk/>
          <pc:sldMk cId="33040688" sldId="31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1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9C2B2C0E-6BE6-D714-91F4-011E2245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0994263" y="22304576"/>
            <a:ext cx="21945600" cy="10617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A6C5C0-5810-D86C-76CF-97D03D02E853}"/>
              </a:ext>
            </a:extLst>
          </p:cNvPr>
          <p:cNvSpPr/>
          <p:nvPr/>
        </p:nvSpPr>
        <p:spPr>
          <a:xfrm>
            <a:off x="0" y="-11995"/>
            <a:ext cx="43891199" cy="5758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84E22F-315B-A2F4-236F-1C6686BAD1CC}"/>
              </a:ext>
            </a:extLst>
          </p:cNvPr>
          <p:cNvSpPr txBox="1"/>
          <p:nvPr/>
        </p:nvSpPr>
        <p:spPr>
          <a:xfrm>
            <a:off x="345881" y="439099"/>
            <a:ext cx="43538105" cy="3293209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104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Closing the Quality Gaps in Antibiotic Allergy</a:t>
            </a:r>
          </a:p>
          <a:p>
            <a:pPr algn="ctr"/>
            <a:r>
              <a:rPr lang="en-US" sz="104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Labeled Patients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04B5D-5410-4EF1-A8C7-66C4F770FA56}"/>
              </a:ext>
            </a:extLst>
          </p:cNvPr>
          <p:cNvSpPr txBox="1"/>
          <p:nvPr/>
        </p:nvSpPr>
        <p:spPr>
          <a:xfrm>
            <a:off x="-7212" y="3470869"/>
            <a:ext cx="429912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Cosby Stone, Jr. MD, MPH (on behalf of a giant team)- cosby.a.stone@vumc.org</a:t>
            </a:r>
            <a:br>
              <a:rPr lang="en-US" sz="66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</a:br>
            <a:r>
              <a:rPr lang="en-US" sz="6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Division of Allergy/Pulmonary and Critical Care, Vanderbilt University Medical Center</a:t>
            </a:r>
            <a:endParaRPr lang="en-US" sz="72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CE64AC-4140-94A6-3F84-7D989D4E1A99}"/>
              </a:ext>
            </a:extLst>
          </p:cNvPr>
          <p:cNvSpPr/>
          <p:nvPr/>
        </p:nvSpPr>
        <p:spPr>
          <a:xfrm>
            <a:off x="10994263" y="5746018"/>
            <a:ext cx="21945600" cy="27172382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34FD2-0B65-E148-B077-354818040666}"/>
              </a:ext>
            </a:extLst>
          </p:cNvPr>
          <p:cNvSpPr txBox="1"/>
          <p:nvPr/>
        </p:nvSpPr>
        <p:spPr>
          <a:xfrm>
            <a:off x="907184" y="6088100"/>
            <a:ext cx="10065610" cy="26323553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PURPOSE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First line antibiotic allergy labels are highly prevalent and impact clinical decision making.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Assumptions about cross reactivity are largely untrue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Avoidance may lead to worsened outcomes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EHRs may need to be updated to facilitate </a:t>
            </a:r>
            <a:r>
              <a:rPr lang="en-US" sz="4000" dirty="0" err="1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delabeling</a:t>
            </a: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 and fix cross reactivity. </a:t>
            </a:r>
          </a:p>
          <a:p>
            <a:pPr>
              <a:lnSpc>
                <a:spcPct val="120000"/>
              </a:lnSpc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METHODS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b="1" dirty="0"/>
              <a:t>Study 1:</a:t>
            </a:r>
            <a:r>
              <a:rPr lang="en-US" sz="4400" dirty="0"/>
              <a:t> </a:t>
            </a:r>
            <a:r>
              <a:rPr lang="en-US" sz="4400" b="1" dirty="0"/>
              <a:t>Analyzed alert logs</a:t>
            </a:r>
            <a:r>
              <a:rPr lang="en-US" sz="4400" dirty="0"/>
              <a:t>, medication orders, and outcomes for inpatients with and without penicillin allergy labels (PALs) who had cephalosporins ordered, or not.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Study 2: Implemented</a:t>
            </a:r>
            <a:r>
              <a:rPr lang="en-US" sz="4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 </a:t>
            </a:r>
            <a:r>
              <a:rPr lang="en-US" sz="4400" dirty="0"/>
              <a:t>an improved allergy penicillin cephalosporin cross-reactivity alert.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b="1" dirty="0"/>
              <a:t>Study 3:</a:t>
            </a:r>
            <a:r>
              <a:rPr lang="en-US" sz="4400" dirty="0"/>
              <a:t> </a:t>
            </a:r>
            <a:r>
              <a:rPr lang="en-US" sz="4400" b="1" dirty="0"/>
              <a:t>epidemiologic retrospective cohort </a:t>
            </a:r>
            <a:r>
              <a:rPr lang="en-US" sz="4400" dirty="0"/>
              <a:t>looking at untested penicillin allergy labels in pregnancy.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4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Study 4: epidemiologic retrospective cohort </a:t>
            </a:r>
            <a:r>
              <a:rPr lang="en-US" sz="4400" dirty="0"/>
              <a:t>in solid organ transplant recipients, respectively.</a:t>
            </a:r>
            <a:endParaRPr lang="en-US" sz="4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A3B68D2-E057-95D7-A976-F5D7C0BF9842}"/>
              </a:ext>
            </a:extLst>
          </p:cNvPr>
          <p:cNvSpPr txBox="1"/>
          <p:nvPr/>
        </p:nvSpPr>
        <p:spPr>
          <a:xfrm>
            <a:off x="10972797" y="5944187"/>
            <a:ext cx="219885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Patients have worse outcomes when untested antibiotic allergies lead to use of a second line antibiotic.   </a:t>
            </a:r>
            <a:endParaRPr lang="en-US" sz="80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0" name="Picture 89" descr="Shape&#10;&#10;Description automatically generated with low confidence">
            <a:extLst>
              <a:ext uri="{FF2B5EF4-FFF2-40B4-BE49-F238E27FC236}">
                <a16:creationId xmlns:a16="http://schemas.microsoft.com/office/drawing/2014/main" id="{368BB5D0-1C54-8B05-3982-AFCBFE8D64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43962"/>
          <a:stretch>
            <a:fillRect/>
          </a:stretch>
        </p:blipFill>
        <p:spPr>
          <a:xfrm>
            <a:off x="32997043" y="29760239"/>
            <a:ext cx="10886943" cy="2651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5FA02-A21B-F1E8-9576-EF8BD5BA303A}"/>
              </a:ext>
            </a:extLst>
          </p:cNvPr>
          <p:cNvSpPr txBox="1"/>
          <p:nvPr/>
        </p:nvSpPr>
        <p:spPr>
          <a:xfrm>
            <a:off x="21355268" y="26700317"/>
            <a:ext cx="1143644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Delabeling allergies and fixing cross reactivity alerts can help!</a:t>
            </a:r>
            <a:endParaRPr lang="en-US" sz="80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C800DE-09A1-B422-EA11-16BF42169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562" y="10744453"/>
            <a:ext cx="10386283" cy="73554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875440-59AE-391F-808A-1E390C5B1B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594" y="10749292"/>
            <a:ext cx="9701387" cy="14749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E6EAE5-05C8-12B2-80F2-2990231BC4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563" y="25600991"/>
            <a:ext cx="10505797" cy="70038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E94BCF-5A98-4806-38FA-7F45437FA7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95563" y="18895517"/>
            <a:ext cx="10505798" cy="58740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0E658E-4731-AF4B-4910-E88BCB3345E5}"/>
              </a:ext>
            </a:extLst>
          </p:cNvPr>
          <p:cNvSpPr txBox="1"/>
          <p:nvPr/>
        </p:nvSpPr>
        <p:spPr>
          <a:xfrm>
            <a:off x="33326730" y="6088100"/>
            <a:ext cx="10065610" cy="18456784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RESULTS: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b="1" dirty="0"/>
              <a:t>Study 1:</a:t>
            </a:r>
            <a:r>
              <a:rPr lang="en-US" sz="4000" dirty="0"/>
              <a:t> </a:t>
            </a:r>
            <a:r>
              <a:rPr lang="en-US" sz="4000" b="1" dirty="0"/>
              <a:t>Increased rates of readmission, surgical site infection and longer length of stay </a:t>
            </a:r>
            <a:r>
              <a:rPr lang="en-US" sz="4000" dirty="0"/>
              <a:t>when cephalosporins are avoided in PAL patients.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Study 2: Immediate, safe 20-30% increases in first line cephalosporin use </a:t>
            </a:r>
            <a:r>
              <a:rPr lang="en-US" sz="40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with an improved cross-reactivity alert.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b="1" dirty="0"/>
              <a:t>Study 3:</a:t>
            </a:r>
            <a:r>
              <a:rPr lang="en-US" sz="4000" dirty="0"/>
              <a:t> </a:t>
            </a:r>
            <a:r>
              <a:rPr lang="en-US" sz="4000" b="1" dirty="0"/>
              <a:t>Higher rates of post-partum admissions and death in moms and babies</a:t>
            </a:r>
            <a:r>
              <a:rPr lang="en-US" sz="4000" dirty="0"/>
              <a:t> when mothers have untested penicillin allergy labels.  All p&lt;0.05.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Study 4: 39% increased mortality in transplant patients with untested sulfonamide allergy labels, even with adjustment, 1.39 (1.15-1.68, p=0.001).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C93298-F220-DB20-58E9-7B8ED518B180}"/>
              </a:ext>
            </a:extLst>
          </p:cNvPr>
          <p:cNvSpPr txBox="1"/>
          <p:nvPr/>
        </p:nvSpPr>
        <p:spPr>
          <a:xfrm>
            <a:off x="11625943" y="9579429"/>
            <a:ext cx="4702628" cy="59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7A6095-C697-CFED-FFE4-C3036EB53BB9}"/>
              </a:ext>
            </a:extLst>
          </p:cNvPr>
          <p:cNvSpPr txBox="1"/>
          <p:nvPr/>
        </p:nvSpPr>
        <p:spPr>
          <a:xfrm>
            <a:off x="11249983" y="9924648"/>
            <a:ext cx="744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STUDY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88C4B1-FCC2-F904-6C5B-9C16290938CD}"/>
              </a:ext>
            </a:extLst>
          </p:cNvPr>
          <p:cNvSpPr txBox="1"/>
          <p:nvPr/>
        </p:nvSpPr>
        <p:spPr>
          <a:xfrm>
            <a:off x="22603594" y="9902448"/>
            <a:ext cx="744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STUDY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47C5E1-838F-825E-D8EA-09868BF8A959}"/>
              </a:ext>
            </a:extLst>
          </p:cNvPr>
          <p:cNvSpPr txBox="1"/>
          <p:nvPr/>
        </p:nvSpPr>
        <p:spPr>
          <a:xfrm>
            <a:off x="11174093" y="18148723"/>
            <a:ext cx="744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STUDY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22FCFF-528F-58C1-F828-CDCC435841C3}"/>
              </a:ext>
            </a:extLst>
          </p:cNvPr>
          <p:cNvSpPr txBox="1"/>
          <p:nvPr/>
        </p:nvSpPr>
        <p:spPr>
          <a:xfrm>
            <a:off x="11205264" y="24945272"/>
            <a:ext cx="744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STUDY 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7EE857-23DD-BE04-0EC8-C24CAD143EB5}"/>
              </a:ext>
            </a:extLst>
          </p:cNvPr>
          <p:cNvSpPr txBox="1"/>
          <p:nvPr/>
        </p:nvSpPr>
        <p:spPr>
          <a:xfrm>
            <a:off x="33407709" y="23811768"/>
            <a:ext cx="10065610" cy="6638164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Conclusions: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ea typeface="Inter" panose="02000503000000020004" pitchFamily="2" charset="0"/>
                <a:cs typeface="Times New Roman" panose="02020603050405020304" pitchFamily="18" charset="0"/>
              </a:rPr>
              <a:t>Untested antibiotic allergy labels carry risks of worsened outcomes.  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ea typeface="Inter" panose="02000503000000020004" pitchFamily="2" charset="0"/>
                <a:cs typeface="Times New Roman" panose="02020603050405020304" pitchFamily="18" charset="0"/>
              </a:rPr>
              <a:t>EHRs can facilitate stewardship and by improving cross-reactivity alerts. 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ea typeface="Inter" panose="02000503000000020004" pitchFamily="2" charset="0"/>
                <a:cs typeface="Times New Roman" panose="02020603050405020304" pitchFamily="18" charset="0"/>
              </a:rPr>
              <a:t>Proactive programs to facilitate testing and </a:t>
            </a:r>
            <a:r>
              <a:rPr lang="en-US" sz="4000" dirty="0" err="1">
                <a:ea typeface="Inter" panose="02000503000000020004" pitchFamily="2" charset="0"/>
                <a:cs typeface="Times New Roman" panose="02020603050405020304" pitchFamily="18" charset="0"/>
              </a:rPr>
              <a:t>delabeling</a:t>
            </a:r>
            <a:r>
              <a:rPr lang="en-US" sz="4000" dirty="0">
                <a:ea typeface="Inter" panose="02000503000000020004" pitchFamily="2" charset="0"/>
                <a:cs typeface="Times New Roman" panose="02020603050405020304" pitchFamily="18" charset="0"/>
              </a:rPr>
              <a:t> are crucial.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7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customXml/itemProps2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2C3A6-00BA-4A56-AD1C-D3CF45FE02F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10137</TotalTime>
  <Words>451</Words>
  <Application>Microsoft Office PowerPoint</Application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Inter</vt:lpstr>
      <vt:lpstr>Calibri</vt:lpstr>
      <vt:lpstr>Arial</vt:lpstr>
      <vt:lpstr>Antonio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Stone, Cosby A</cp:lastModifiedBy>
  <cp:revision>129</cp:revision>
  <dcterms:created xsi:type="dcterms:W3CDTF">2019-07-02T13:39:34Z</dcterms:created>
  <dcterms:modified xsi:type="dcterms:W3CDTF">2026-08-17T19:15:45Z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