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11" r:id="rId5"/>
  </p:sldIdLst>
  <p:sldSz cx="43891200" cy="32918400"/>
  <p:notesSz cx="6858000" cy="9144000"/>
  <p:embeddedFontLst>
    <p:embeddedFont>
      <p:font typeface="Antonio" panose="020B0604020202020204" charset="0"/>
      <p:regular r:id="rId7"/>
      <p:bold r:id="rId8"/>
    </p:embeddedFont>
    <p:embeddedFont>
      <p:font typeface="Inter" panose="020B0604020202020204" charset="0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B49248"/>
    <a:srgbClr val="FEEEB6"/>
    <a:srgbClr val="FBFBFB"/>
    <a:srgbClr val="6B6B6B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5" autoAdjust="0"/>
    <p:restoredTop sz="95705" autoAdjust="0"/>
  </p:normalViewPr>
  <p:slideViewPr>
    <p:cSldViewPr snapToGrid="0" showGuides="1">
      <p:cViewPr>
        <p:scale>
          <a:sx n="25" d="100"/>
          <a:sy n="25" d="100"/>
        </p:scale>
        <p:origin x="571" y="-274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ssman, Kelly J" userId="91dd7bf9-0359-4ccd-83a3-ce9262b717ad" providerId="ADAL" clId="{DE523710-5BB9-4FDA-BC15-04555E18657D}"/>
    <pc:docChg chg="undo custSel delSld modSld sldOrd delSection modSection">
      <pc:chgData name="Fussman, Kelly J" userId="91dd7bf9-0359-4ccd-83a3-ce9262b717ad" providerId="ADAL" clId="{DE523710-5BB9-4FDA-BC15-04555E18657D}" dt="2026-08-31T13:28:57.647" v="1389" actId="20577"/>
      <pc:docMkLst>
        <pc:docMk/>
      </pc:docMkLst>
      <pc:sldChg chg="addSp delSp modSp mod ord delAnim">
        <pc:chgData name="Fussman, Kelly J" userId="91dd7bf9-0359-4ccd-83a3-ce9262b717ad" providerId="ADAL" clId="{DE523710-5BB9-4FDA-BC15-04555E18657D}" dt="2026-08-31T13:28:57.647" v="1389" actId="20577"/>
        <pc:sldMkLst>
          <pc:docMk/>
          <pc:sldMk cId="1001284506" sldId="311"/>
        </pc:sldMkLst>
        <pc:spChg chg="mod">
          <ac:chgData name="Fussman, Kelly J" userId="91dd7bf9-0359-4ccd-83a3-ce9262b717ad" providerId="ADAL" clId="{DE523710-5BB9-4FDA-BC15-04555E18657D}" dt="2026-08-11T15:50:21.597" v="1148" actId="20577"/>
          <ac:spMkLst>
            <pc:docMk/>
            <pc:sldMk cId="1001284506" sldId="311"/>
            <ac:spMk id="4" creationId="{2AEFAB46-E7F0-B9E0-D7B2-263737523426}"/>
          </ac:spMkLst>
        </pc:spChg>
        <pc:spChg chg="mod">
          <ac:chgData name="Fussman, Kelly J" userId="91dd7bf9-0359-4ccd-83a3-ce9262b717ad" providerId="ADAL" clId="{DE523710-5BB9-4FDA-BC15-04555E18657D}" dt="2026-08-20T14:51:24.302" v="1328" actId="20577"/>
          <ac:spMkLst>
            <pc:docMk/>
            <pc:sldMk cId="1001284506" sldId="311"/>
            <ac:spMk id="6" creationId="{F2144E46-5F23-9D08-3FCD-B4CCF1FBCCDE}"/>
          </ac:spMkLst>
        </pc:spChg>
        <pc:spChg chg="mod">
          <ac:chgData name="Fussman, Kelly J" userId="91dd7bf9-0359-4ccd-83a3-ce9262b717ad" providerId="ADAL" clId="{DE523710-5BB9-4FDA-BC15-04555E18657D}" dt="2026-08-31T13:26:06.383" v="1363" actId="404"/>
          <ac:spMkLst>
            <pc:docMk/>
            <pc:sldMk cId="1001284506" sldId="311"/>
            <ac:spMk id="9" creationId="{4F4F6D7A-1089-92CC-DF66-DD5E655E67B7}"/>
          </ac:spMkLst>
        </pc:spChg>
        <pc:spChg chg="mod">
          <ac:chgData name="Fussman, Kelly J" userId="91dd7bf9-0359-4ccd-83a3-ce9262b717ad" providerId="ADAL" clId="{DE523710-5BB9-4FDA-BC15-04555E18657D}" dt="2026-08-11T14:57:30.752" v="195" actId="1076"/>
          <ac:spMkLst>
            <pc:docMk/>
            <pc:sldMk cId="1001284506" sldId="311"/>
            <ac:spMk id="10" creationId="{2B6282B3-318D-8184-41D1-A0959E9CB977}"/>
          </ac:spMkLst>
        </pc:spChg>
        <pc:spChg chg="mod">
          <ac:chgData name="Fussman, Kelly J" userId="91dd7bf9-0359-4ccd-83a3-ce9262b717ad" providerId="ADAL" clId="{DE523710-5BB9-4FDA-BC15-04555E18657D}" dt="2026-08-11T14:57:10.755" v="185" actId="1076"/>
          <ac:spMkLst>
            <pc:docMk/>
            <pc:sldMk cId="1001284506" sldId="311"/>
            <ac:spMk id="11" creationId="{AAAB54BA-5F1D-058A-8975-EDA5D6011640}"/>
          </ac:spMkLst>
        </pc:spChg>
        <pc:spChg chg="add mod">
          <ac:chgData name="Fussman, Kelly J" userId="91dd7bf9-0359-4ccd-83a3-ce9262b717ad" providerId="ADAL" clId="{DE523710-5BB9-4FDA-BC15-04555E18657D}" dt="2026-08-11T15:05:17.240" v="721" actId="113"/>
          <ac:spMkLst>
            <pc:docMk/>
            <pc:sldMk cId="1001284506" sldId="311"/>
            <ac:spMk id="22" creationId="{5F97E3CF-3D4C-FB3B-87C5-F537768EC47C}"/>
          </ac:spMkLst>
        </pc:spChg>
        <pc:spChg chg="add del mod">
          <ac:chgData name="Fussman, Kelly J" userId="91dd7bf9-0359-4ccd-83a3-ce9262b717ad" providerId="ADAL" clId="{DE523710-5BB9-4FDA-BC15-04555E18657D}" dt="2026-08-11T14:57:26.174" v="194" actId="1076"/>
          <ac:spMkLst>
            <pc:docMk/>
            <pc:sldMk cId="1001284506" sldId="311"/>
            <ac:spMk id="29" creationId="{4484BC3B-027D-E2A2-027C-AA6CB7BCF1C5}"/>
          </ac:spMkLst>
        </pc:spChg>
        <pc:spChg chg="add mod">
          <ac:chgData name="Fussman, Kelly J" userId="91dd7bf9-0359-4ccd-83a3-ce9262b717ad" providerId="ADAL" clId="{DE523710-5BB9-4FDA-BC15-04555E18657D}" dt="2026-08-20T14:50:47.535" v="1326" actId="20577"/>
          <ac:spMkLst>
            <pc:docMk/>
            <pc:sldMk cId="1001284506" sldId="311"/>
            <ac:spMk id="33" creationId="{A31726BD-97FF-A69E-F3A7-8045333D26C1}"/>
          </ac:spMkLst>
        </pc:spChg>
        <pc:graphicFrameChg chg="add mod modGraphic">
          <ac:chgData name="Fussman, Kelly J" userId="91dd7bf9-0359-4ccd-83a3-ce9262b717ad" providerId="ADAL" clId="{DE523710-5BB9-4FDA-BC15-04555E18657D}" dt="2026-08-11T18:31:43.093" v="1184" actId="1076"/>
          <ac:graphicFrameMkLst>
            <pc:docMk/>
            <pc:sldMk cId="1001284506" sldId="311"/>
            <ac:graphicFrameMk id="44" creationId="{3AB2E533-BC3E-0443-22E8-7AB778C0ECC6}"/>
          </ac:graphicFrameMkLst>
        </pc:graphicFrameChg>
        <pc:graphicFrameChg chg="add mod modGraphic">
          <ac:chgData name="Fussman, Kelly J" userId="91dd7bf9-0359-4ccd-83a3-ce9262b717ad" providerId="ADAL" clId="{DE523710-5BB9-4FDA-BC15-04555E18657D}" dt="2026-08-31T13:28:57.647" v="1389" actId="20577"/>
          <ac:graphicFrameMkLst>
            <pc:docMk/>
            <pc:sldMk cId="1001284506" sldId="311"/>
            <ac:graphicFrameMk id="46" creationId="{C2954EFD-61F6-DDA1-BEF6-A94ED4F16AD1}"/>
          </ac:graphicFrameMkLst>
        </pc:graphicFrameChg>
        <pc:graphicFrameChg chg="add mod modGraphic">
          <ac:chgData name="Fussman, Kelly J" userId="91dd7bf9-0359-4ccd-83a3-ce9262b717ad" providerId="ADAL" clId="{DE523710-5BB9-4FDA-BC15-04555E18657D}" dt="2026-08-31T13:28:01.941" v="1380" actId="20577"/>
          <ac:graphicFrameMkLst>
            <pc:docMk/>
            <pc:sldMk cId="1001284506" sldId="311"/>
            <ac:graphicFrameMk id="48" creationId="{4D43F06F-B87C-B182-A615-AF9F93C56528}"/>
          </ac:graphicFrameMkLst>
        </pc:graphicFrameChg>
        <pc:picChg chg="mod">
          <ac:chgData name="Fussman, Kelly J" userId="91dd7bf9-0359-4ccd-83a3-ce9262b717ad" providerId="ADAL" clId="{DE523710-5BB9-4FDA-BC15-04555E18657D}" dt="2026-08-11T18:35:35.009" v="1257" actId="208"/>
          <ac:picMkLst>
            <pc:docMk/>
            <pc:sldMk cId="1001284506" sldId="311"/>
            <ac:picMk id="16" creationId="{017BC39C-6348-DE15-B2BE-1C7BD0ECA213}"/>
          </ac:picMkLst>
        </pc:picChg>
        <pc:picChg chg="mod">
          <ac:chgData name="Fussman, Kelly J" userId="91dd7bf9-0359-4ccd-83a3-ce9262b717ad" providerId="ADAL" clId="{DE523710-5BB9-4FDA-BC15-04555E18657D}" dt="2026-08-11T14:57:36.470" v="196" actId="1076"/>
          <ac:picMkLst>
            <pc:docMk/>
            <pc:sldMk cId="1001284506" sldId="311"/>
            <ac:picMk id="17" creationId="{621E21CE-A875-1E13-292A-1C8A381B1711}"/>
          </ac:picMkLst>
        </pc:picChg>
        <pc:picChg chg="add mod modCrop">
          <ac:chgData name="Fussman, Kelly J" userId="91dd7bf9-0359-4ccd-83a3-ce9262b717ad" providerId="ADAL" clId="{DE523710-5BB9-4FDA-BC15-04555E18657D}" dt="2026-08-10T18:53:38.106" v="14" actId="14100"/>
          <ac:picMkLst>
            <pc:docMk/>
            <pc:sldMk cId="1001284506" sldId="311"/>
            <ac:picMk id="21" creationId="{892BDA7A-EA46-5235-E6A5-A58C2FEBE655}"/>
          </ac:picMkLst>
        </pc:picChg>
        <pc:picChg chg="add mod modCrop">
          <ac:chgData name="Fussman, Kelly J" userId="91dd7bf9-0359-4ccd-83a3-ce9262b717ad" providerId="ADAL" clId="{DE523710-5BB9-4FDA-BC15-04555E18657D}" dt="2026-08-11T14:57:17.352" v="189" actId="1076"/>
          <ac:picMkLst>
            <pc:docMk/>
            <pc:sldMk cId="1001284506" sldId="311"/>
            <ac:picMk id="24" creationId="{716DEB6E-0507-4E1C-80EE-5D1105829C9F}"/>
          </ac:picMkLst>
        </pc:picChg>
        <pc:picChg chg="add mod">
          <ac:chgData name="Fussman, Kelly J" userId="91dd7bf9-0359-4ccd-83a3-ce9262b717ad" providerId="ADAL" clId="{DE523710-5BB9-4FDA-BC15-04555E18657D}" dt="2026-08-11T18:35:04.337" v="1253" actId="1076"/>
          <ac:picMkLst>
            <pc:docMk/>
            <pc:sldMk cId="1001284506" sldId="311"/>
            <ac:picMk id="28" creationId="{68646B53-DCA6-DB33-EE8F-ECD459E83638}"/>
          </ac:picMkLst>
        </pc:picChg>
        <pc:picChg chg="add mod">
          <ac:chgData name="Fussman, Kelly J" userId="91dd7bf9-0359-4ccd-83a3-ce9262b717ad" providerId="ADAL" clId="{DE523710-5BB9-4FDA-BC15-04555E18657D}" dt="2026-08-11T20:07:54.775" v="1306" actId="1076"/>
          <ac:picMkLst>
            <pc:docMk/>
            <pc:sldMk cId="1001284506" sldId="311"/>
            <ac:picMk id="31" creationId="{B9DF6DAC-B77C-D01B-FB9C-C326C7E985E9}"/>
          </ac:picMkLst>
        </pc:picChg>
        <pc:picChg chg="add mod">
          <ac:chgData name="Fussman, Kelly J" userId="91dd7bf9-0359-4ccd-83a3-ce9262b717ad" providerId="ADAL" clId="{DE523710-5BB9-4FDA-BC15-04555E18657D}" dt="2026-08-20T14:50:16.696" v="1318" actId="1076"/>
          <ac:picMkLst>
            <pc:docMk/>
            <pc:sldMk cId="1001284506" sldId="311"/>
            <ac:picMk id="37" creationId="{F9AD2223-3DA9-872C-BBBC-B30DEE2AE1EB}"/>
          </ac:picMkLst>
        </pc:picChg>
        <pc:picChg chg="add mod">
          <ac:chgData name="Fussman, Kelly J" userId="91dd7bf9-0359-4ccd-83a3-ce9262b717ad" providerId="ADAL" clId="{DE523710-5BB9-4FDA-BC15-04555E18657D}" dt="2026-08-20T14:50:13.573" v="1317" actId="1076"/>
          <ac:picMkLst>
            <pc:docMk/>
            <pc:sldMk cId="1001284506" sldId="311"/>
            <ac:picMk id="39" creationId="{BD53DA95-B01E-0B71-AED7-BB626123CD98}"/>
          </ac:picMkLst>
        </pc:picChg>
        <pc:picChg chg="mod">
          <ac:chgData name="Fussman, Kelly J" userId="91dd7bf9-0359-4ccd-83a3-ce9262b717ad" providerId="ADAL" clId="{DE523710-5BB9-4FDA-BC15-04555E18657D}" dt="2026-08-11T14:53:28.258" v="164" actId="1076"/>
          <ac:picMkLst>
            <pc:docMk/>
            <pc:sldMk cId="1001284506" sldId="311"/>
            <ac:picMk id="90" creationId="{3471DF03-22A9-8924-5AA2-82B0468753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0E77F-5A56-3769-6CEB-3AF346D6F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DF7382-213F-042E-C04D-EB09A91C7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A6B091-AAC6-E1C9-BE70-76CEB68E9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 Powerpoint,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Author list: Don’t split names onto two lines (e.g., “Jimmy [break] Smith”). If that happens, use a new line, unless you need the space. </a:t>
            </a:r>
            <a:r>
              <a:rPr lang="en-US" b="1"/>
              <a:t>Bold the first names of anybody who’s presenting</a:t>
            </a:r>
            <a:r>
              <a:rPr lang="en-US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Intro/methods/result: </a:t>
            </a:r>
            <a:r>
              <a:rPr lang="en-US" b="1"/>
              <a:t>Do not drop below font size 28</a:t>
            </a:r>
            <a:r>
              <a:rPr lang="en-US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1A5F8-1B99-A435-C98A-5429A6C73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7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4936F-7768-C73D-A90D-3E6AD17C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484BC3B-027D-E2A2-027C-AA6CB7BCF1C5}"/>
              </a:ext>
            </a:extLst>
          </p:cNvPr>
          <p:cNvSpPr/>
          <p:nvPr/>
        </p:nvSpPr>
        <p:spPr>
          <a:xfrm>
            <a:off x="10763653" y="5186322"/>
            <a:ext cx="21945600" cy="27732078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5DDB1F1-ADB1-281B-0615-14A3232D050F}"/>
              </a:ext>
            </a:extLst>
          </p:cNvPr>
          <p:cNvSpPr txBox="1"/>
          <p:nvPr/>
        </p:nvSpPr>
        <p:spPr>
          <a:xfrm>
            <a:off x="34889010" y="25724112"/>
            <a:ext cx="8087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 </a:t>
            </a:r>
            <a: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Kelly Fussman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38170A4-7CFB-A8C8-D687-7FA6BC26BD81}"/>
              </a:ext>
            </a:extLst>
          </p:cNvPr>
          <p:cNvSpPr txBox="1"/>
          <p:nvPr/>
        </p:nvSpPr>
        <p:spPr>
          <a:xfrm>
            <a:off x="34889009" y="26674385"/>
            <a:ext cx="8087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kelly.fussman@vumc.org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E6A6D32-748B-6A5B-4C48-09B42F35F9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49" t="11571" r="13436" b="28310"/>
          <a:stretch/>
        </p:blipFill>
        <p:spPr>
          <a:xfrm>
            <a:off x="33526534" y="26674385"/>
            <a:ext cx="1131866" cy="914400"/>
          </a:xfrm>
          <a:prstGeom prst="rect">
            <a:avLst/>
          </a:prstGeom>
        </p:spPr>
      </p:pic>
      <p:pic>
        <p:nvPicPr>
          <p:cNvPr id="90" name="Picture 89" descr="Shape&#10;&#10;Description automatically generated with low confidence">
            <a:extLst>
              <a:ext uri="{FF2B5EF4-FFF2-40B4-BE49-F238E27FC236}">
                <a16:creationId xmlns:a16="http://schemas.microsoft.com/office/drawing/2014/main" id="{3471DF03-22A9-8924-5AA2-82B0468753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41962"/>
          <a:stretch>
            <a:fillRect/>
          </a:stretch>
        </p:blipFill>
        <p:spPr>
          <a:xfrm>
            <a:off x="32640365" y="27944533"/>
            <a:ext cx="10886943" cy="28691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44EFD8-D59A-B7CE-E50C-94CCFAFDD0B7}"/>
              </a:ext>
            </a:extLst>
          </p:cNvPr>
          <p:cNvSpPr/>
          <p:nvPr/>
        </p:nvSpPr>
        <p:spPr>
          <a:xfrm>
            <a:off x="0" y="-11997"/>
            <a:ext cx="43891199" cy="5198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BC084-064F-FA8E-C749-2B0F202FCFED}"/>
              </a:ext>
            </a:extLst>
          </p:cNvPr>
          <p:cNvSpPr txBox="1"/>
          <p:nvPr/>
        </p:nvSpPr>
        <p:spPr>
          <a:xfrm>
            <a:off x="914399" y="530255"/>
            <a:ext cx="42062397" cy="1631216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10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Streamlining Vestibular Audiology Documentation in </a:t>
            </a:r>
            <a:r>
              <a:rPr lang="en-US" sz="10000" b="1" dirty="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eStar</a:t>
            </a:r>
            <a:endParaRPr lang="en-US" sz="100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FAB46-E7F0-B9E0-D7B2-263737523426}"/>
              </a:ext>
            </a:extLst>
          </p:cNvPr>
          <p:cNvSpPr txBox="1"/>
          <p:nvPr/>
        </p:nvSpPr>
        <p:spPr>
          <a:xfrm>
            <a:off x="5943597" y="2493661"/>
            <a:ext cx="32004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Kelly Fussman, MS, CCC-SLP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Vanderbilt University Medical Center – </a:t>
            </a:r>
            <a:r>
              <a:rPr lang="en-US" sz="6000" dirty="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HealthIT</a:t>
            </a:r>
            <a:endParaRPr lang="en-US" sz="72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44E46-5F23-9D08-3FCD-B4CCF1FBCCDE}"/>
              </a:ext>
            </a:extLst>
          </p:cNvPr>
          <p:cNvSpPr txBox="1"/>
          <p:nvPr/>
        </p:nvSpPr>
        <p:spPr>
          <a:xfrm>
            <a:off x="914399" y="5884476"/>
            <a:ext cx="9849254" cy="25936524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  <a:endParaRPr lang="en-US" sz="6000" dirty="0"/>
          </a:p>
          <a:p>
            <a:pPr>
              <a:lnSpc>
                <a:spcPct val="110000"/>
              </a:lnSpc>
            </a:pPr>
            <a:r>
              <a:rPr lang="en-US" sz="5400" dirty="0"/>
              <a:t>Through the Physician Builder / Clinical Content Builder program, trained members can customize and configure our local instance of Epic to improve clinical workflows.</a:t>
            </a:r>
          </a:p>
          <a:p>
            <a:pPr>
              <a:lnSpc>
                <a:spcPct val="110000"/>
              </a:lnSpc>
            </a:pPr>
            <a:endParaRPr lang="en-US" sz="6000" dirty="0"/>
          </a:p>
          <a:p>
            <a:pPr>
              <a:lnSpc>
                <a:spcPct val="110000"/>
              </a:lnSpc>
            </a:pPr>
            <a:r>
              <a:rPr lang="en-US" sz="5400" dirty="0"/>
              <a:t>Vestibular audiologists historically have an elevated Pajama Time metric due to documentation burden.</a:t>
            </a: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115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PURPOSE</a:t>
            </a:r>
            <a:endParaRPr lang="en-US" sz="54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Streamline vestibular audiologists’ documentation workflow to improve efficiency while simultaneously capturing robust data for research.</a:t>
            </a:r>
          </a:p>
          <a:p>
            <a:pPr>
              <a:lnSpc>
                <a:spcPct val="110000"/>
              </a:lnSpc>
            </a:pPr>
            <a:endParaRPr lang="en-US" sz="9600" b="1" dirty="0">
              <a:solidFill>
                <a:srgbClr val="8C161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METHODS</a:t>
            </a:r>
            <a:endParaRPr lang="en-US" sz="54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5400" dirty="0">
                <a:ea typeface="Tahoma" panose="020B0604030504040204" pitchFamily="34" charset="0"/>
                <a:cs typeface="Tahoma" panose="020B0604030504040204" pitchFamily="34" charset="0"/>
              </a:rPr>
              <a:t>       = 8 audiologists</a:t>
            </a: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survey + Signal data</a:t>
            </a:r>
          </a:p>
          <a:p>
            <a:pPr>
              <a:lnSpc>
                <a:spcPct val="110000"/>
              </a:lnSpc>
            </a:pPr>
            <a:endParaRPr lang="en-US" sz="5400" b="1" dirty="0">
              <a:solidFill>
                <a:srgbClr val="8C161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F6D7A-1089-92CC-DF66-DD5E655E67B7}"/>
              </a:ext>
            </a:extLst>
          </p:cNvPr>
          <p:cNvSpPr txBox="1"/>
          <p:nvPr/>
        </p:nvSpPr>
        <p:spPr>
          <a:xfrm>
            <a:off x="33190879" y="5884477"/>
            <a:ext cx="9785917" cy="2355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6000" b="1" dirty="0">
                <a:latin typeface="Antonio" pitchFamily="2" charset="0"/>
                <a:ea typeface="Tahoma" panose="020B0604030504040204" pitchFamily="34" charset="0"/>
                <a:cs typeface="Tahoma" panose="020B0604030504040204" pitchFamily="34" charset="0"/>
              </a:rPr>
              <a:t>OUTCOMES</a:t>
            </a: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Pajama Time (hours/month)</a:t>
            </a: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28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Perceived Documentation Time Per Appt </a:t>
            </a: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(mins)</a:t>
            </a: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80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Self-Reported Satisfaction </a:t>
            </a:r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(0-10)</a:t>
            </a:r>
            <a:endParaRPr lang="en-US" sz="4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4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5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44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20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Anecdote</a:t>
            </a:r>
          </a:p>
          <a:p>
            <a:pPr marL="685800" indent="-6858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“The revamp removed tedious steps, removed duplicative steps, and it is overall very positive.“</a:t>
            </a: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6000" b="1" dirty="0">
              <a:latin typeface="Antonio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</a:pPr>
            <a:endParaRPr lang="en-US" sz="6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282B3-318D-8184-41D1-A0959E9CB977}"/>
              </a:ext>
            </a:extLst>
          </p:cNvPr>
          <p:cNvSpPr txBox="1"/>
          <p:nvPr/>
        </p:nvSpPr>
        <p:spPr>
          <a:xfrm>
            <a:off x="21124664" y="11768919"/>
            <a:ext cx="6408941" cy="1107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Note 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AB54BA-5F1D-058A-8975-EDA5D6011640}"/>
              </a:ext>
            </a:extLst>
          </p:cNvPr>
          <p:cNvSpPr txBox="1"/>
          <p:nvPr/>
        </p:nvSpPr>
        <p:spPr>
          <a:xfrm>
            <a:off x="18771212" y="30629637"/>
            <a:ext cx="11115847" cy="1107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Flowsheet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7BC39C-6348-DE15-B2BE-1C7BD0ECA2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789" t="67" r="2789" b="26912"/>
          <a:stretch/>
        </p:blipFill>
        <p:spPr>
          <a:xfrm rot="19622821" flipH="1">
            <a:off x="15201081" y="29608950"/>
            <a:ext cx="3507851" cy="25614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1E21CE-A875-1E13-292A-1C8A381B17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789" t="67" r="2789" b="26912"/>
          <a:stretch/>
        </p:blipFill>
        <p:spPr>
          <a:xfrm rot="10140647" flipH="1">
            <a:off x="26440988" y="12111287"/>
            <a:ext cx="3002512" cy="19254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2BDA7A-EA46-5235-E6A5-A58C2FEBE6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4" t="8262" r="9401" b="37974"/>
          <a:stretch>
            <a:fillRect/>
          </a:stretch>
        </p:blipFill>
        <p:spPr>
          <a:xfrm>
            <a:off x="33526534" y="25549165"/>
            <a:ext cx="1131866" cy="10655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F97E3CF-3D4C-FB3B-87C5-F537768EC47C}"/>
              </a:ext>
            </a:extLst>
          </p:cNvPr>
          <p:cNvSpPr txBox="1"/>
          <p:nvPr/>
        </p:nvSpPr>
        <p:spPr>
          <a:xfrm>
            <a:off x="34356325" y="30813661"/>
            <a:ext cx="7523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0D0D0D"/>
                </a:solidFill>
              </a:rPr>
              <a:t>HealthIT</a:t>
            </a:r>
            <a:endParaRPr lang="en-US" sz="5400" dirty="0">
              <a:solidFill>
                <a:srgbClr val="0D0D0D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16DEB6E-0507-4E1C-80EE-5D1105829C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41587"/>
          <a:stretch>
            <a:fillRect/>
          </a:stretch>
        </p:blipFill>
        <p:spPr>
          <a:xfrm>
            <a:off x="21458419" y="20077525"/>
            <a:ext cx="9243564" cy="998310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646B53-DCA6-DB33-EE8F-ECD459E836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79417" y="12322629"/>
            <a:ext cx="3843386" cy="181021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DF6DAC-B77C-D01B-FB9C-C326C7E985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58419" y="13991867"/>
            <a:ext cx="9243564" cy="569261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31726BD-97FF-A69E-F3A7-8045333D26C1}"/>
              </a:ext>
            </a:extLst>
          </p:cNvPr>
          <p:cNvSpPr txBox="1"/>
          <p:nvPr/>
        </p:nvSpPr>
        <p:spPr>
          <a:xfrm>
            <a:off x="10763653" y="5638852"/>
            <a:ext cx="219456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Audiologists </a:t>
            </a:r>
            <a:r>
              <a:rPr lang="en-US" sz="8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report increased  </a:t>
            </a:r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satisfaction </a:t>
            </a:r>
            <a:r>
              <a:rPr lang="en-US" sz="8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and </a:t>
            </a:r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efficiency </a:t>
            </a:r>
            <a:r>
              <a:rPr lang="en-US" sz="8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with their updated, </a:t>
            </a:r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streamlined </a:t>
            </a:r>
          </a:p>
          <a:p>
            <a:pPr algn="ctr"/>
            <a:r>
              <a:rPr lang="en-US" sz="8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documentation workflow.</a:t>
            </a:r>
            <a:endParaRPr lang="en-US" sz="88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7" name="Graphic 36" descr="Group with solid fill">
            <a:extLst>
              <a:ext uri="{FF2B5EF4-FFF2-40B4-BE49-F238E27FC236}">
                <a16:creationId xmlns:a16="http://schemas.microsoft.com/office/drawing/2014/main" id="{F9AD2223-3DA9-872C-BBBC-B30DEE2AE1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1751" y="28921897"/>
            <a:ext cx="914400" cy="914400"/>
          </a:xfrm>
          <a:prstGeom prst="rect">
            <a:avLst/>
          </a:prstGeom>
        </p:spPr>
      </p:pic>
      <p:pic>
        <p:nvPicPr>
          <p:cNvPr id="39" name="Graphic 38" descr="Checklist with solid fill">
            <a:extLst>
              <a:ext uri="{FF2B5EF4-FFF2-40B4-BE49-F238E27FC236}">
                <a16:creationId xmlns:a16="http://schemas.microsoft.com/office/drawing/2014/main" id="{BD53DA95-B01E-0B71-AED7-BB626123CD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00760" y="29808408"/>
            <a:ext cx="914400" cy="914400"/>
          </a:xfrm>
          <a:prstGeom prst="rect">
            <a:avLst/>
          </a:prstGeom>
        </p:spPr>
      </p:pic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3AB2E533-BC3E-0443-22E8-7AB778C0E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391044"/>
              </p:ext>
            </p:extLst>
          </p:nvPr>
        </p:nvGraphicFramePr>
        <p:xfrm>
          <a:off x="33190879" y="8055451"/>
          <a:ext cx="9631540" cy="20304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0568">
                  <a:extLst>
                    <a:ext uri="{9D8B030D-6E8A-4147-A177-3AD203B41FA5}">
                      <a16:colId xmlns:a16="http://schemas.microsoft.com/office/drawing/2014/main" val="281767885"/>
                    </a:ext>
                  </a:extLst>
                </a:gridCol>
                <a:gridCol w="5050972">
                  <a:extLst>
                    <a:ext uri="{9D8B030D-6E8A-4147-A177-3AD203B41FA5}">
                      <a16:colId xmlns:a16="http://schemas.microsoft.com/office/drawing/2014/main" val="2302133066"/>
                    </a:ext>
                  </a:extLst>
                </a:gridCol>
              </a:tblGrid>
              <a:tr h="973914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/>
                        <a:t>May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/>
                        <a:t>July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8495518"/>
                  </a:ext>
                </a:extLst>
              </a:tr>
              <a:tr h="1024659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2.4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01685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C2954EFD-61F6-DDA1-BEF6-A94ED4F16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426893"/>
              </p:ext>
            </p:extLst>
          </p:nvPr>
        </p:nvGraphicFramePr>
        <p:xfrm>
          <a:off x="33190876" y="12992581"/>
          <a:ext cx="9631540" cy="19985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0568">
                  <a:extLst>
                    <a:ext uri="{9D8B030D-6E8A-4147-A177-3AD203B41FA5}">
                      <a16:colId xmlns:a16="http://schemas.microsoft.com/office/drawing/2014/main" val="281767885"/>
                    </a:ext>
                  </a:extLst>
                </a:gridCol>
                <a:gridCol w="5050972">
                  <a:extLst>
                    <a:ext uri="{9D8B030D-6E8A-4147-A177-3AD203B41FA5}">
                      <a16:colId xmlns:a16="http://schemas.microsoft.com/office/drawing/2014/main" val="2302133066"/>
                    </a:ext>
                  </a:extLst>
                </a:gridCol>
              </a:tblGrid>
              <a:tr h="973914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Pre-Revamp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Post-Revamp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8495518"/>
                  </a:ext>
                </a:extLst>
              </a:tr>
              <a:tr h="1024659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21.7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9.7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01685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4D43F06F-B87C-B182-A615-AF9F93C56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672425"/>
              </p:ext>
            </p:extLst>
          </p:nvPr>
        </p:nvGraphicFramePr>
        <p:xfrm>
          <a:off x="33190876" y="16950505"/>
          <a:ext cx="9631540" cy="19985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0568">
                  <a:extLst>
                    <a:ext uri="{9D8B030D-6E8A-4147-A177-3AD203B41FA5}">
                      <a16:colId xmlns:a16="http://schemas.microsoft.com/office/drawing/2014/main" val="281767885"/>
                    </a:ext>
                  </a:extLst>
                </a:gridCol>
                <a:gridCol w="5050972">
                  <a:extLst>
                    <a:ext uri="{9D8B030D-6E8A-4147-A177-3AD203B41FA5}">
                      <a16:colId xmlns:a16="http://schemas.microsoft.com/office/drawing/2014/main" val="2302133066"/>
                    </a:ext>
                  </a:extLst>
                </a:gridCol>
              </a:tblGrid>
              <a:tr h="973914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Pre-Revamp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Post-Revamp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8495518"/>
                  </a:ext>
                </a:extLst>
              </a:tr>
              <a:tr h="1024659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9.7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1016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28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1B2D3F-3BBF-4930-9D6D-DE3AD36C2E83}"/>
</file>

<file path=customXml/itemProps3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11635</TotalTime>
  <Words>290</Words>
  <Application>Microsoft Office PowerPoint</Application>
  <PresentationFormat>Custom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Antonio</vt:lpstr>
      <vt:lpstr>Inter</vt:lpstr>
      <vt:lpstr>Calibri</vt:lpstr>
      <vt:lpstr>Tahoma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Fussman, Kelly J</cp:lastModifiedBy>
  <cp:revision>129</cp:revision>
  <dcterms:created xsi:type="dcterms:W3CDTF">2019-07-02T13:39:34Z</dcterms:created>
  <dcterms:modified xsi:type="dcterms:W3CDTF">2026-08-31T13:29:06Z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</Properties>
</file>